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9"/>
  </p:notesMasterIdLst>
  <p:handoutMasterIdLst>
    <p:handoutMasterId r:id="rId100"/>
  </p:handoutMasterIdLst>
  <p:sldIdLst>
    <p:sldId id="256" r:id="rId2"/>
    <p:sldId id="257" r:id="rId3"/>
    <p:sldId id="258" r:id="rId4"/>
    <p:sldId id="259" r:id="rId5"/>
    <p:sldId id="260" r:id="rId6"/>
    <p:sldId id="261" r:id="rId7"/>
    <p:sldId id="262" r:id="rId8"/>
    <p:sldId id="263" r:id="rId9"/>
    <p:sldId id="264" r:id="rId10"/>
    <p:sldId id="290" r:id="rId11"/>
    <p:sldId id="265" r:id="rId12"/>
    <p:sldId id="266" r:id="rId13"/>
    <p:sldId id="267" r:id="rId14"/>
    <p:sldId id="268" r:id="rId15"/>
    <p:sldId id="269" r:id="rId16"/>
    <p:sldId id="283" r:id="rId17"/>
    <p:sldId id="284" r:id="rId18"/>
    <p:sldId id="285" r:id="rId19"/>
    <p:sldId id="312" r:id="rId20"/>
    <p:sldId id="313" r:id="rId21"/>
    <p:sldId id="314" r:id="rId22"/>
    <p:sldId id="315" r:id="rId23"/>
    <p:sldId id="316" r:id="rId24"/>
    <p:sldId id="317" r:id="rId25"/>
    <p:sldId id="318" r:id="rId26"/>
    <p:sldId id="319" r:id="rId27"/>
    <p:sldId id="337" r:id="rId28"/>
    <p:sldId id="323" r:id="rId29"/>
    <p:sldId id="335" r:id="rId30"/>
    <p:sldId id="338" r:id="rId31"/>
    <p:sldId id="322" r:id="rId32"/>
    <p:sldId id="320" r:id="rId33"/>
    <p:sldId id="339" r:id="rId34"/>
    <p:sldId id="270" r:id="rId35"/>
    <p:sldId id="271" r:id="rId36"/>
    <p:sldId id="324" r:id="rId37"/>
    <p:sldId id="272" r:id="rId38"/>
    <p:sldId id="343" r:id="rId39"/>
    <p:sldId id="340" r:id="rId40"/>
    <p:sldId id="341" r:id="rId41"/>
    <p:sldId id="291" r:id="rId42"/>
    <p:sldId id="292" r:id="rId43"/>
    <p:sldId id="293" r:id="rId44"/>
    <p:sldId id="294" r:id="rId45"/>
    <p:sldId id="297" r:id="rId46"/>
    <p:sldId id="273" r:id="rId47"/>
    <p:sldId id="287" r:id="rId48"/>
    <p:sldId id="286" r:id="rId49"/>
    <p:sldId id="344" r:id="rId50"/>
    <p:sldId id="345" r:id="rId51"/>
    <p:sldId id="346" r:id="rId52"/>
    <p:sldId id="274" r:id="rId53"/>
    <p:sldId id="347" r:id="rId54"/>
    <p:sldId id="289" r:id="rId55"/>
    <p:sldId id="348" r:id="rId56"/>
    <p:sldId id="349" r:id="rId57"/>
    <p:sldId id="350" r:id="rId58"/>
    <p:sldId id="276" r:id="rId59"/>
    <p:sldId id="325" r:id="rId60"/>
    <p:sldId id="326" r:id="rId61"/>
    <p:sldId id="328" r:id="rId62"/>
    <p:sldId id="295" r:id="rId63"/>
    <p:sldId id="351" r:id="rId64"/>
    <p:sldId id="352" r:id="rId65"/>
    <p:sldId id="353" r:id="rId66"/>
    <p:sldId id="277" r:id="rId67"/>
    <p:sldId id="296" r:id="rId68"/>
    <p:sldId id="354" r:id="rId69"/>
    <p:sldId id="355" r:id="rId70"/>
    <p:sldId id="356" r:id="rId71"/>
    <p:sldId id="298" r:id="rId72"/>
    <p:sldId id="336" r:id="rId73"/>
    <p:sldId id="357" r:id="rId74"/>
    <p:sldId id="358" r:id="rId75"/>
    <p:sldId id="359" r:id="rId76"/>
    <p:sldId id="360" r:id="rId77"/>
    <p:sldId id="299" r:id="rId78"/>
    <p:sldId id="300" r:id="rId79"/>
    <p:sldId id="329" r:id="rId80"/>
    <p:sldId id="301" r:id="rId81"/>
    <p:sldId id="302" r:id="rId82"/>
    <p:sldId id="303" r:id="rId83"/>
    <p:sldId id="361" r:id="rId84"/>
    <p:sldId id="362" r:id="rId85"/>
    <p:sldId id="363" r:id="rId86"/>
    <p:sldId id="304" r:id="rId87"/>
    <p:sldId id="305" r:id="rId88"/>
    <p:sldId id="306" r:id="rId89"/>
    <p:sldId id="279" r:id="rId90"/>
    <p:sldId id="307" r:id="rId91"/>
    <p:sldId id="309" r:id="rId92"/>
    <p:sldId id="308" r:id="rId93"/>
    <p:sldId id="330" r:id="rId94"/>
    <p:sldId id="331" r:id="rId95"/>
    <p:sldId id="332" r:id="rId96"/>
    <p:sldId id="333" r:id="rId97"/>
    <p:sldId id="334" r:id="rId98"/>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08" autoAdjust="0"/>
    <p:restoredTop sz="67544" autoAdjust="0"/>
  </p:normalViewPr>
  <p:slideViewPr>
    <p:cSldViewPr>
      <p:cViewPr varScale="1">
        <p:scale>
          <a:sx n="57" d="100"/>
          <a:sy n="57" d="100"/>
        </p:scale>
        <p:origin x="132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47738">
              <a:defRPr sz="1200">
                <a:latin typeface="Calibri" pitchFamily="34" charset="0"/>
              </a:defRPr>
            </a:lvl1pPr>
          </a:lstStyle>
          <a:p>
            <a:pPr>
              <a:defRPr/>
            </a:pPr>
            <a:endParaRPr lang="en-US"/>
          </a:p>
        </p:txBody>
      </p:sp>
      <p:sp>
        <p:nvSpPr>
          <p:cNvPr id="3" name="Date Placeholder 2"/>
          <p:cNvSpPr>
            <a:spLocks noGrp="1"/>
          </p:cNvSpPr>
          <p:nvPr>
            <p:ph type="dt" sz="quarter"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47738">
              <a:defRPr sz="1200">
                <a:latin typeface="Calibri" pitchFamily="34" charset="0"/>
              </a:defRPr>
            </a:lvl1pPr>
          </a:lstStyle>
          <a:p>
            <a:pPr>
              <a:defRPr/>
            </a:pPr>
            <a:fld id="{6FECFA65-3418-4DD0-B026-4DB12ADE996B}" type="datetimeFigureOut">
              <a:rPr lang="en-US"/>
              <a:pPr>
                <a:defRPr/>
              </a:pPr>
              <a:t>10/30/2017</a:t>
            </a:fld>
            <a:endParaRPr lang="en-US"/>
          </a:p>
        </p:txBody>
      </p:sp>
      <p:sp>
        <p:nvSpPr>
          <p:cNvPr id="4" name="Footer Placeholder 3"/>
          <p:cNvSpPr>
            <a:spLocks noGrp="1"/>
          </p:cNvSpPr>
          <p:nvPr>
            <p:ph type="ftr" sz="quarter" idx="2"/>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47738">
              <a:defRPr sz="1200">
                <a:latin typeface="Calibri" pitchFamily="34" charset="0"/>
              </a:defRPr>
            </a:lvl1pPr>
          </a:lstStyle>
          <a:p>
            <a:pPr>
              <a:defRPr/>
            </a:pPr>
            <a:endParaRPr lang="en-US"/>
          </a:p>
        </p:txBody>
      </p:sp>
      <p:sp>
        <p:nvSpPr>
          <p:cNvPr id="5" name="Slide Number Placeholder 4"/>
          <p:cNvSpPr>
            <a:spLocks noGrp="1"/>
          </p:cNvSpPr>
          <p:nvPr>
            <p:ph type="sldNum" sz="quarter" idx="3"/>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47738">
              <a:defRPr sz="1200">
                <a:latin typeface="Calibri" pitchFamily="34" charset="0"/>
              </a:defRPr>
            </a:lvl1pPr>
          </a:lstStyle>
          <a:p>
            <a:pPr>
              <a:defRPr/>
            </a:pPr>
            <a:fld id="{F60EC859-9ECE-48E2-800C-0A0F1C1C9D4E}" type="slidenum">
              <a:rPr lang="en-US"/>
              <a:pPr>
                <a:defRPr/>
              </a:pPr>
              <a:t>‹#›</a:t>
            </a:fld>
            <a:endParaRPr lang="en-US"/>
          </a:p>
        </p:txBody>
      </p:sp>
    </p:spTree>
    <p:extLst>
      <p:ext uri="{BB962C8B-B14F-4D97-AF65-F5344CB8AC3E}">
        <p14:creationId xmlns:p14="http://schemas.microsoft.com/office/powerpoint/2010/main" val="4506468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47738">
              <a:defRPr sz="1200">
                <a:latin typeface="Calibri" pitchFamily="34" charset="0"/>
              </a:defRPr>
            </a:lvl1pPr>
          </a:lstStyle>
          <a:p>
            <a:pPr>
              <a:defRPr/>
            </a:pPr>
            <a:endParaRPr lang="en-US"/>
          </a:p>
        </p:txBody>
      </p:sp>
      <p:sp>
        <p:nvSpPr>
          <p:cNvPr id="3" name="Date Placeholder 2"/>
          <p:cNvSpPr>
            <a:spLocks noGrp="1"/>
          </p:cNvSpPr>
          <p:nvPr>
            <p:ph type="dt"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47738">
              <a:defRPr sz="1200">
                <a:latin typeface="Calibri" pitchFamily="34" charset="0"/>
              </a:defRPr>
            </a:lvl1pPr>
          </a:lstStyle>
          <a:p>
            <a:pPr>
              <a:defRPr/>
            </a:pPr>
            <a:fld id="{0BD0F8AE-8C68-492B-9C9C-5825BF576362}" type="datetimeFigureOut">
              <a:rPr lang="en-US"/>
              <a:pPr>
                <a:defRPr/>
              </a:pPr>
              <a:t>10/30/2017</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47738">
              <a:defRPr sz="1200">
                <a:latin typeface="Calibri" pitchFamily="34" charset="0"/>
              </a:defRPr>
            </a:lvl1pPr>
          </a:lstStyle>
          <a:p>
            <a:pPr>
              <a:defRPr/>
            </a:pPr>
            <a:endParaRPr lang="en-US"/>
          </a:p>
        </p:txBody>
      </p:sp>
      <p:sp>
        <p:nvSpPr>
          <p:cNvPr id="7" name="Slide Number Placeholder 6"/>
          <p:cNvSpPr>
            <a:spLocks noGrp="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47738">
              <a:defRPr sz="1200">
                <a:latin typeface="Calibri" pitchFamily="34" charset="0"/>
              </a:defRPr>
            </a:lvl1pPr>
          </a:lstStyle>
          <a:p>
            <a:pPr>
              <a:defRPr/>
            </a:pPr>
            <a:fld id="{DB487C09-5B4F-4543-BBEE-4C62717D1E7F}" type="slidenum">
              <a:rPr lang="en-US"/>
              <a:pPr>
                <a:defRPr/>
              </a:pPr>
              <a:t>‹#›</a:t>
            </a:fld>
            <a:endParaRPr lang="en-US"/>
          </a:p>
        </p:txBody>
      </p:sp>
    </p:spTree>
    <p:extLst>
      <p:ext uri="{BB962C8B-B14F-4D97-AF65-F5344CB8AC3E}">
        <p14:creationId xmlns:p14="http://schemas.microsoft.com/office/powerpoint/2010/main" val="28181780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a:noFill/>
          <a:ln/>
        </p:spPr>
        <p:txBody>
          <a:bodyPr/>
          <a:lstStyle/>
          <a:p>
            <a:pPr eaLnBrk="1" hangingPunct="1">
              <a:spcBef>
                <a:spcPct val="0"/>
              </a:spcBef>
            </a:pPr>
            <a:r>
              <a:rPr lang="en-US" dirty="0" smtClean="0"/>
              <a:t>(</a:t>
            </a:r>
            <a:r>
              <a:rPr lang="en-US" dirty="0" err="1" smtClean="0"/>
              <a:t>Fecha</a:t>
            </a:r>
            <a:r>
              <a:rPr lang="en-US" baseline="0" dirty="0" smtClean="0"/>
              <a:t> de la </a:t>
            </a:r>
            <a:r>
              <a:rPr lang="en-US" baseline="0" dirty="0" err="1" smtClean="0"/>
              <a:t>creación</a:t>
            </a:r>
            <a:r>
              <a:rPr lang="en-US" baseline="0" dirty="0" smtClean="0"/>
              <a:t> o la </a:t>
            </a:r>
            <a:r>
              <a:rPr lang="en-US" baseline="0" dirty="0" err="1" smtClean="0"/>
              <a:t>última</a:t>
            </a:r>
            <a:r>
              <a:rPr lang="en-US" baseline="0" dirty="0" smtClean="0"/>
              <a:t> </a:t>
            </a:r>
            <a:r>
              <a:rPr lang="en-US" baseline="0" dirty="0" err="1" smtClean="0"/>
              <a:t>revisión</a:t>
            </a:r>
            <a:r>
              <a:rPr lang="en-US" baseline="0" dirty="0" smtClean="0"/>
              <a:t> de la </a:t>
            </a:r>
            <a:r>
              <a:rPr lang="en-US" baseline="0" dirty="0" err="1" smtClean="0"/>
              <a:t>diapositiva</a:t>
            </a:r>
            <a:r>
              <a:rPr lang="en-US" baseline="0" dirty="0" smtClean="0"/>
              <a:t> dada </a:t>
            </a:r>
            <a:r>
              <a:rPr lang="en-US" baseline="0" dirty="0" err="1" smtClean="0"/>
              <a:t>encima</a:t>
            </a:r>
            <a:r>
              <a:rPr lang="en-US" baseline="0" dirty="0" smtClean="0"/>
              <a:t> de </a:t>
            </a:r>
            <a:r>
              <a:rPr lang="en-US" baseline="0" dirty="0" err="1" smtClean="0"/>
              <a:t>las</a:t>
            </a:r>
            <a:r>
              <a:rPr lang="en-US" baseline="0" dirty="0" smtClean="0"/>
              <a:t> </a:t>
            </a:r>
            <a:r>
              <a:rPr lang="en-US" baseline="0" dirty="0" err="1" smtClean="0"/>
              <a:t>notas</a:t>
            </a:r>
            <a:r>
              <a:rPr lang="en-US" baseline="0" dirty="0" smtClean="0"/>
              <a:t> de </a:t>
            </a:r>
            <a:r>
              <a:rPr lang="en-US" baseline="0" dirty="0" err="1" smtClean="0"/>
              <a:t>cada</a:t>
            </a:r>
            <a:r>
              <a:rPr lang="en-US" baseline="0" dirty="0" smtClean="0"/>
              <a:t> </a:t>
            </a:r>
            <a:r>
              <a:rPr lang="en-US" baseline="0" dirty="0" err="1" smtClean="0"/>
              <a:t>diapositiva</a:t>
            </a:r>
            <a:r>
              <a:rPr lang="en-US" baseline="0" dirty="0" smtClean="0"/>
              <a:t>)</a:t>
            </a:r>
          </a:p>
          <a:p>
            <a:pPr eaLnBrk="1" hangingPunct="1">
              <a:spcBef>
                <a:spcPct val="0"/>
              </a:spcBef>
            </a:pPr>
            <a:endParaRPr lang="en-US" dirty="0" smtClean="0"/>
          </a:p>
          <a:p>
            <a:pPr eaLnBrk="1" hangingPunct="1">
              <a:spcBef>
                <a:spcPct val="0"/>
              </a:spcBef>
            </a:pPr>
            <a:r>
              <a:rPr lang="en-US" dirty="0" smtClean="0"/>
              <a:t>El</a:t>
            </a:r>
            <a:r>
              <a:rPr lang="en-US" baseline="0" dirty="0" smtClean="0"/>
              <a:t> </a:t>
            </a:r>
            <a:r>
              <a:rPr lang="en-US" baseline="0" dirty="0" err="1" smtClean="0"/>
              <a:t>r</a:t>
            </a:r>
            <a:r>
              <a:rPr lang="en-US" dirty="0" err="1" smtClean="0"/>
              <a:t>econocimiento</a:t>
            </a:r>
            <a:r>
              <a:rPr lang="en-US" baseline="0" dirty="0" smtClean="0"/>
              <a:t> de la </a:t>
            </a:r>
            <a:r>
              <a:rPr lang="en-US" baseline="0" dirty="0" err="1" smtClean="0"/>
              <a:t>Familia</a:t>
            </a:r>
            <a:r>
              <a:rPr lang="en-US" baseline="0" dirty="0" smtClean="0"/>
              <a:t>, </a:t>
            </a:r>
            <a:r>
              <a:rPr lang="en-US" baseline="0" dirty="0" err="1" smtClean="0"/>
              <a:t>como</a:t>
            </a:r>
            <a:r>
              <a:rPr lang="en-US" baseline="0" dirty="0" smtClean="0"/>
              <a:t> </a:t>
            </a:r>
            <a:r>
              <a:rPr lang="en-US" baseline="0" dirty="0" err="1" smtClean="0"/>
              <a:t>una</a:t>
            </a:r>
            <a:r>
              <a:rPr lang="en-US" baseline="0" dirty="0" smtClean="0"/>
              <a:t> </a:t>
            </a:r>
            <a:r>
              <a:rPr lang="en-US" baseline="0" dirty="0" err="1" smtClean="0"/>
              <a:t>entidad</a:t>
            </a:r>
            <a:r>
              <a:rPr lang="en-US" baseline="0" dirty="0" smtClean="0"/>
              <a:t> </a:t>
            </a:r>
            <a:r>
              <a:rPr lang="en-US" baseline="0" dirty="0" err="1" smtClean="0"/>
              <a:t>que</a:t>
            </a:r>
            <a:r>
              <a:rPr lang="en-US" baseline="0" dirty="0" smtClean="0"/>
              <a:t> </a:t>
            </a:r>
            <a:r>
              <a:rPr lang="en-US" baseline="0" dirty="0" err="1" smtClean="0"/>
              <a:t>puede</a:t>
            </a:r>
            <a:r>
              <a:rPr lang="en-US" baseline="0" dirty="0" smtClean="0"/>
              <a:t> </a:t>
            </a:r>
            <a:r>
              <a:rPr lang="en-US" baseline="0" dirty="0" err="1" smtClean="0"/>
              <a:t>ser</a:t>
            </a:r>
            <a:r>
              <a:rPr lang="en-US" baseline="0" dirty="0" smtClean="0"/>
              <a:t> </a:t>
            </a:r>
            <a:r>
              <a:rPr lang="en-US" baseline="0" dirty="0" err="1" smtClean="0"/>
              <a:t>aceptada</a:t>
            </a:r>
            <a:r>
              <a:rPr lang="en-US" baseline="0" dirty="0" smtClean="0"/>
              <a:t> </a:t>
            </a:r>
            <a:r>
              <a:rPr lang="en-US" baseline="0" dirty="0" err="1" smtClean="0"/>
              <a:t>dentro</a:t>
            </a:r>
            <a:r>
              <a:rPr lang="en-US" baseline="0" dirty="0" smtClean="0"/>
              <a:t> de la </a:t>
            </a:r>
            <a:r>
              <a:rPr lang="en-US" baseline="0" dirty="0" err="1" smtClean="0"/>
              <a:t>catalogación</a:t>
            </a:r>
            <a:r>
              <a:rPr lang="en-US" baseline="0" dirty="0" smtClean="0"/>
              <a:t> </a:t>
            </a:r>
            <a:r>
              <a:rPr lang="en-US" baseline="0" dirty="0" err="1" smtClean="0"/>
              <a:t>descriptiva</a:t>
            </a:r>
            <a:r>
              <a:rPr lang="en-US" baseline="0" dirty="0" smtClean="0"/>
              <a:t>, </a:t>
            </a:r>
            <a:r>
              <a:rPr lang="en-US" baseline="0" dirty="0" err="1" smtClean="0"/>
              <a:t>es</a:t>
            </a:r>
            <a:r>
              <a:rPr lang="en-US" baseline="0" dirty="0" smtClean="0"/>
              <a:t> </a:t>
            </a:r>
            <a:r>
              <a:rPr lang="en-US" baseline="0" dirty="0" err="1" smtClean="0"/>
              <a:t>nuevo</a:t>
            </a:r>
            <a:r>
              <a:rPr lang="en-US" baseline="0" dirty="0" smtClean="0"/>
              <a:t> </a:t>
            </a:r>
            <a:r>
              <a:rPr lang="en-US" baseline="0" dirty="0" err="1" smtClean="0"/>
              <a:t>dentro</a:t>
            </a:r>
            <a:r>
              <a:rPr lang="en-US" baseline="0" dirty="0" smtClean="0"/>
              <a:t> de la </a:t>
            </a:r>
            <a:r>
              <a:rPr lang="en-US" baseline="0" dirty="0" err="1" smtClean="0"/>
              <a:t>catalogación</a:t>
            </a:r>
            <a:r>
              <a:rPr lang="en-US" baseline="0" dirty="0" smtClean="0"/>
              <a:t> general; no </a:t>
            </a:r>
            <a:r>
              <a:rPr lang="en-US" baseline="0" dirty="0" err="1" smtClean="0"/>
              <a:t>así</a:t>
            </a:r>
            <a:r>
              <a:rPr lang="en-US" baseline="0" dirty="0" smtClean="0"/>
              <a:t> en la </a:t>
            </a:r>
            <a:r>
              <a:rPr lang="en-US" baseline="0" dirty="0" err="1" smtClean="0"/>
              <a:t>práctica</a:t>
            </a:r>
            <a:r>
              <a:rPr lang="en-US" baseline="0" dirty="0" smtClean="0"/>
              <a:t> de la </a:t>
            </a:r>
            <a:r>
              <a:rPr lang="en-US" baseline="0" dirty="0" err="1" smtClean="0"/>
              <a:t>catalogación</a:t>
            </a:r>
            <a:r>
              <a:rPr lang="en-US" baseline="0" dirty="0" smtClean="0"/>
              <a:t> de </a:t>
            </a:r>
            <a:r>
              <a:rPr lang="en-US" baseline="0" dirty="0" err="1" smtClean="0"/>
              <a:t>archivos</a:t>
            </a:r>
            <a:r>
              <a:rPr lang="en-US" baseline="0" dirty="0" smtClean="0"/>
              <a:t>.  </a:t>
            </a:r>
            <a:r>
              <a:rPr lang="en-US" baseline="0" dirty="0" err="1" smtClean="0"/>
              <a:t>Actualmente</a:t>
            </a:r>
            <a:r>
              <a:rPr lang="en-US" baseline="0" dirty="0" smtClean="0"/>
              <a:t> se </a:t>
            </a:r>
            <a:r>
              <a:rPr lang="en-US" baseline="0" dirty="0" err="1" smtClean="0"/>
              <a:t>reconoce</a:t>
            </a:r>
            <a:r>
              <a:rPr lang="en-US" baseline="0" dirty="0" smtClean="0"/>
              <a:t> a </a:t>
            </a:r>
            <a:r>
              <a:rPr lang="en-US" baseline="0" dirty="0" err="1" smtClean="0"/>
              <a:t>las</a:t>
            </a:r>
            <a:r>
              <a:rPr lang="en-US" baseline="0" dirty="0" smtClean="0"/>
              <a:t> </a:t>
            </a:r>
            <a:r>
              <a:rPr lang="en-US" baseline="0" dirty="0" err="1" smtClean="0"/>
              <a:t>familias</a:t>
            </a:r>
            <a:r>
              <a:rPr lang="en-US" baseline="0" dirty="0" smtClean="0"/>
              <a:t> </a:t>
            </a:r>
            <a:r>
              <a:rPr lang="en-US" baseline="0" dirty="0" err="1" smtClean="0"/>
              <a:t>como</a:t>
            </a:r>
            <a:r>
              <a:rPr lang="en-US" baseline="0" dirty="0" smtClean="0"/>
              <a:t> </a:t>
            </a:r>
            <a:r>
              <a:rPr lang="en-US" baseline="0" dirty="0" err="1" smtClean="0"/>
              <a:t>creadores</a:t>
            </a:r>
            <a:r>
              <a:rPr lang="en-US" baseline="0" dirty="0" smtClean="0"/>
              <a:t> </a:t>
            </a:r>
            <a:r>
              <a:rPr lang="en-US" baseline="0" dirty="0" err="1" smtClean="0"/>
              <a:t>potenciales</a:t>
            </a:r>
            <a:r>
              <a:rPr lang="en-US" baseline="0" dirty="0" smtClean="0"/>
              <a:t> o </a:t>
            </a:r>
            <a:r>
              <a:rPr lang="en-US" baseline="0" dirty="0" err="1" smtClean="0"/>
              <a:t>como</a:t>
            </a:r>
            <a:r>
              <a:rPr lang="en-US" baseline="0" dirty="0" smtClean="0"/>
              <a:t> </a:t>
            </a:r>
            <a:r>
              <a:rPr lang="en-US" baseline="0" dirty="0" err="1" smtClean="0"/>
              <a:t>colaboradores</a:t>
            </a:r>
            <a:r>
              <a:rPr lang="en-US" baseline="0" dirty="0" smtClean="0"/>
              <a:t> en </a:t>
            </a:r>
            <a:r>
              <a:rPr lang="en-US" baseline="0" dirty="0" err="1" smtClean="0"/>
              <a:t>obras</a:t>
            </a:r>
            <a:r>
              <a:rPr lang="en-US" baseline="0" dirty="0" smtClean="0"/>
              <a:t> y </a:t>
            </a:r>
            <a:r>
              <a:rPr lang="en-US" baseline="0" dirty="0" err="1" smtClean="0"/>
              <a:t>expresiones</a:t>
            </a:r>
            <a:r>
              <a:rPr lang="en-US" baseline="0" dirty="0" smtClean="0"/>
              <a:t>; y se </a:t>
            </a:r>
            <a:r>
              <a:rPr lang="en-US" baseline="0" dirty="0" err="1" smtClean="0"/>
              <a:t>reconoce</a:t>
            </a:r>
            <a:r>
              <a:rPr lang="en-US" baseline="0" dirty="0" smtClean="0"/>
              <a:t> </a:t>
            </a:r>
            <a:r>
              <a:rPr lang="en-US" baseline="0" dirty="0" err="1" smtClean="0"/>
              <a:t>que</a:t>
            </a:r>
            <a:r>
              <a:rPr lang="en-US" baseline="0" dirty="0" smtClean="0"/>
              <a:t> </a:t>
            </a:r>
            <a:r>
              <a:rPr lang="en-US" baseline="0" dirty="0" err="1" smtClean="0"/>
              <a:t>tienen</a:t>
            </a:r>
            <a:r>
              <a:rPr lang="en-US" baseline="0" dirty="0" smtClean="0"/>
              <a:t> </a:t>
            </a:r>
            <a:r>
              <a:rPr lang="en-US" baseline="0" dirty="0" err="1" smtClean="0"/>
              <a:t>otros</a:t>
            </a:r>
            <a:r>
              <a:rPr lang="en-US" baseline="0" dirty="0" smtClean="0"/>
              <a:t> </a:t>
            </a:r>
            <a:r>
              <a:rPr lang="en-US" baseline="0" dirty="0" err="1" smtClean="0"/>
              <a:t>tipos</a:t>
            </a:r>
            <a:r>
              <a:rPr lang="en-US" baseline="0" dirty="0" smtClean="0"/>
              <a:t> de </a:t>
            </a:r>
            <a:r>
              <a:rPr lang="en-US" baseline="0" dirty="0" err="1" smtClean="0"/>
              <a:t>relaciones</a:t>
            </a:r>
            <a:r>
              <a:rPr lang="en-US" baseline="0" dirty="0" smtClean="0"/>
              <a:t> con </a:t>
            </a:r>
            <a:r>
              <a:rPr lang="en-US" baseline="0" dirty="0" err="1" smtClean="0"/>
              <a:t>obras</a:t>
            </a:r>
            <a:r>
              <a:rPr lang="en-US" baseline="0" dirty="0" smtClean="0"/>
              <a:t>, </a:t>
            </a:r>
            <a:r>
              <a:rPr lang="en-US" baseline="0" dirty="0" err="1" smtClean="0"/>
              <a:t>expresiones</a:t>
            </a:r>
            <a:r>
              <a:rPr lang="en-US" baseline="0" dirty="0" smtClean="0"/>
              <a:t>, </a:t>
            </a:r>
            <a:r>
              <a:rPr lang="en-US" baseline="0" dirty="0" err="1" smtClean="0"/>
              <a:t>manifestaciones</a:t>
            </a:r>
            <a:r>
              <a:rPr lang="en-US" baseline="0" dirty="0" smtClean="0"/>
              <a:t> e </a:t>
            </a:r>
            <a:r>
              <a:rPr lang="en-US" baseline="0" dirty="0" err="1" smtClean="0"/>
              <a:t>itemes</a:t>
            </a:r>
            <a:r>
              <a:rPr lang="en-US" baseline="0" dirty="0" smtClean="0"/>
              <a:t>. </a:t>
            </a:r>
          </a:p>
          <a:p>
            <a:pPr eaLnBrk="1" hangingPunct="1">
              <a:spcBef>
                <a:spcPct val="0"/>
              </a:spcBef>
            </a:pPr>
            <a:endParaRPr lang="en-US" baseline="0" dirty="0" smtClean="0"/>
          </a:p>
        </p:txBody>
      </p:sp>
      <p:sp>
        <p:nvSpPr>
          <p:cNvPr id="16387" name="Slide Number Placeholder 3"/>
          <p:cNvSpPr>
            <a:spLocks noGrp="1"/>
          </p:cNvSpPr>
          <p:nvPr>
            <p:ph type="sldNum" sz="quarter" idx="5"/>
          </p:nvPr>
        </p:nvSpPr>
        <p:spPr>
          <a:noFill/>
        </p:spPr>
        <p:txBody>
          <a:bodyPr/>
          <a:lstStyle/>
          <a:p>
            <a:fld id="{CFC392A6-DD8E-4DCC-87B0-513B434F6B9C}"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smtClean="0"/>
              <a:t>Las </a:t>
            </a:r>
            <a:r>
              <a:rPr lang="en-US" dirty="0" err="1" smtClean="0"/>
              <a:t>pautas</a:t>
            </a:r>
            <a:r>
              <a:rPr lang="en-US" baseline="0" dirty="0" smtClean="0"/>
              <a:t> para </a:t>
            </a:r>
            <a:r>
              <a:rPr lang="en-US" baseline="0" dirty="0" err="1" smtClean="0"/>
              <a:t>describir</a:t>
            </a:r>
            <a:r>
              <a:rPr lang="en-US" baseline="0" dirty="0" smtClean="0"/>
              <a:t> </a:t>
            </a:r>
            <a:r>
              <a:rPr lang="en-US" baseline="0" dirty="0" err="1" smtClean="0"/>
              <a:t>familias</a:t>
            </a:r>
            <a:r>
              <a:rPr lang="en-US" baseline="0" dirty="0" smtClean="0"/>
              <a:t> en </a:t>
            </a:r>
            <a:r>
              <a:rPr lang="en-US" baseline="0" dirty="0" err="1" smtClean="0"/>
              <a:t>registros</a:t>
            </a:r>
            <a:r>
              <a:rPr lang="en-US" baseline="0" dirty="0" smtClean="0"/>
              <a:t> de </a:t>
            </a:r>
            <a:r>
              <a:rPr lang="en-US" baseline="0" dirty="0" err="1" smtClean="0"/>
              <a:t>autoridades</a:t>
            </a:r>
            <a:r>
              <a:rPr lang="en-US" baseline="0" dirty="0" smtClean="0"/>
              <a:t> se </a:t>
            </a:r>
            <a:r>
              <a:rPr lang="en-US" baseline="0" dirty="0" err="1" smtClean="0"/>
              <a:t>encuentran</a:t>
            </a:r>
            <a:r>
              <a:rPr lang="en-US" baseline="0" dirty="0" smtClean="0"/>
              <a:t> en los </a:t>
            </a:r>
            <a:r>
              <a:rPr lang="en-US" baseline="0" dirty="0" err="1" smtClean="0"/>
              <a:t>capítulos</a:t>
            </a:r>
            <a:r>
              <a:rPr lang="en-US" baseline="0" dirty="0" smtClean="0"/>
              <a:t> 8 y 10 de RDA.</a:t>
            </a:r>
          </a:p>
        </p:txBody>
      </p:sp>
      <p:sp>
        <p:nvSpPr>
          <p:cNvPr id="18435" name="Slide Number Placeholder 3"/>
          <p:cNvSpPr>
            <a:spLocks noGrp="1"/>
          </p:cNvSpPr>
          <p:nvPr>
            <p:ph type="sldNum" sz="quarter" idx="5"/>
          </p:nvPr>
        </p:nvSpPr>
        <p:spPr>
          <a:noFill/>
        </p:spPr>
        <p:txBody>
          <a:bodyPr/>
          <a:lstStyle/>
          <a:p>
            <a:fld id="{FC986E23-AC78-4C40-BC4A-258F56883F30}"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smtClean="0"/>
              <a:t>Las </a:t>
            </a:r>
            <a:r>
              <a:rPr lang="en-US" dirty="0" err="1" smtClean="0"/>
              <a:t>Familias</a:t>
            </a:r>
            <a:r>
              <a:rPr lang="en-US" baseline="0" dirty="0" smtClean="0"/>
              <a:t> </a:t>
            </a:r>
            <a:r>
              <a:rPr lang="en-US" baseline="0" dirty="0" err="1" smtClean="0"/>
              <a:t>pueden</a:t>
            </a:r>
            <a:r>
              <a:rPr lang="en-US" baseline="0" dirty="0" smtClean="0"/>
              <a:t> </a:t>
            </a:r>
            <a:r>
              <a:rPr lang="en-US" baseline="0" dirty="0" err="1" smtClean="0"/>
              <a:t>ser</a:t>
            </a:r>
            <a:r>
              <a:rPr lang="en-US" baseline="0" dirty="0" smtClean="0"/>
              <a:t> </a:t>
            </a:r>
            <a:r>
              <a:rPr lang="en-US" baseline="0" dirty="0" err="1" smtClean="0"/>
              <a:t>creadores</a:t>
            </a:r>
            <a:r>
              <a:rPr lang="en-US" baseline="0" dirty="0" smtClean="0"/>
              <a:t> de </a:t>
            </a:r>
            <a:r>
              <a:rPr lang="en-US" baseline="0" dirty="0" err="1" smtClean="0"/>
              <a:t>obras</a:t>
            </a:r>
            <a:r>
              <a:rPr lang="en-US" baseline="0" dirty="0" smtClean="0"/>
              <a:t> en </a:t>
            </a:r>
            <a:r>
              <a:rPr lang="en-US" baseline="0" dirty="0" err="1" smtClean="0"/>
              <a:t>varias</a:t>
            </a:r>
            <a:r>
              <a:rPr lang="en-US" baseline="0" dirty="0" smtClean="0"/>
              <a:t> </a:t>
            </a:r>
            <a:r>
              <a:rPr lang="en-US" baseline="0" dirty="0" err="1" smtClean="0"/>
              <a:t>maneras</a:t>
            </a:r>
            <a:r>
              <a:rPr lang="en-US" baseline="0" dirty="0" smtClean="0"/>
              <a:t>, </a:t>
            </a:r>
            <a:r>
              <a:rPr lang="en-US" baseline="0" dirty="0" err="1" smtClean="0"/>
              <a:t>incluyendo</a:t>
            </a:r>
            <a:r>
              <a:rPr lang="en-US" baseline="0" dirty="0" smtClean="0"/>
              <a:t> </a:t>
            </a:r>
            <a:r>
              <a:rPr lang="en-US" baseline="0" dirty="0" err="1" smtClean="0"/>
              <a:t>las</a:t>
            </a:r>
            <a:r>
              <a:rPr lang="en-US" baseline="0" dirty="0" smtClean="0"/>
              <a:t> </a:t>
            </a:r>
            <a:r>
              <a:rPr lang="en-US" baseline="0" dirty="0" err="1" smtClean="0"/>
              <a:t>enlistadas</a:t>
            </a:r>
            <a:r>
              <a:rPr lang="en-US" baseline="0" dirty="0" smtClean="0"/>
              <a:t> </a:t>
            </a:r>
            <a:r>
              <a:rPr lang="en-US" baseline="0" dirty="0" err="1" smtClean="0"/>
              <a:t>aquí</a:t>
            </a:r>
            <a:r>
              <a:rPr lang="en-US" baseline="0" dirty="0" smtClean="0"/>
              <a:t>.</a:t>
            </a:r>
          </a:p>
        </p:txBody>
      </p:sp>
      <p:sp>
        <p:nvSpPr>
          <p:cNvPr id="20483" name="Slide Number Placeholder 3"/>
          <p:cNvSpPr>
            <a:spLocks noGrp="1"/>
          </p:cNvSpPr>
          <p:nvPr>
            <p:ph type="sldNum" sz="quarter" idx="5"/>
          </p:nvPr>
        </p:nvSpPr>
        <p:spPr>
          <a:noFill/>
        </p:spPr>
        <p:txBody>
          <a:bodyPr/>
          <a:lstStyle/>
          <a:p>
            <a:fld id="{F3DE0ADC-6B69-430D-89C5-EA2D1236A3F9}"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smtClean="0"/>
              <a:t>[Source: http://www.linnellfamilyassociation.com/Newletters/April_1991.pdf]</a:t>
            </a:r>
          </a:p>
        </p:txBody>
      </p:sp>
      <p:sp>
        <p:nvSpPr>
          <p:cNvPr id="22531" name="Slide Number Placeholder 3"/>
          <p:cNvSpPr>
            <a:spLocks noGrp="1"/>
          </p:cNvSpPr>
          <p:nvPr>
            <p:ph type="sldNum" sz="quarter" idx="5"/>
          </p:nvPr>
        </p:nvSpPr>
        <p:spPr>
          <a:noFill/>
        </p:spPr>
        <p:txBody>
          <a:bodyPr/>
          <a:lstStyle/>
          <a:p>
            <a:fld id="{C0F55897-DA44-41BE-8DB9-A8096A2EE58A}"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err="1" smtClean="0"/>
              <a:t>Esta</a:t>
            </a:r>
            <a:r>
              <a:rPr lang="en-US" dirty="0" smtClean="0"/>
              <a:t> </a:t>
            </a:r>
            <a:r>
              <a:rPr lang="en-US" dirty="0" err="1" smtClean="0"/>
              <a:t>es</a:t>
            </a:r>
            <a:r>
              <a:rPr lang="en-US" dirty="0" smtClean="0"/>
              <a:t> la </a:t>
            </a:r>
            <a:r>
              <a:rPr lang="en-US" dirty="0" err="1" smtClean="0"/>
              <a:t>portada</a:t>
            </a:r>
            <a:r>
              <a:rPr lang="en-US" dirty="0" smtClean="0"/>
              <a:t>.</a:t>
            </a:r>
          </a:p>
          <a:p>
            <a:pPr eaLnBrk="1" hangingPunct="1">
              <a:spcBef>
                <a:spcPct val="0"/>
              </a:spcBef>
            </a:pPr>
            <a:endParaRPr lang="en-US" dirty="0" smtClean="0"/>
          </a:p>
          <a:p>
            <a:pPr eaLnBrk="1" hangingPunct="1">
              <a:spcBef>
                <a:spcPct val="0"/>
              </a:spcBef>
            </a:pPr>
            <a:r>
              <a:rPr lang="en-US" dirty="0" smtClean="0"/>
              <a:t>Este </a:t>
            </a:r>
            <a:r>
              <a:rPr lang="en-US" dirty="0" err="1" smtClean="0"/>
              <a:t>recetario</a:t>
            </a:r>
            <a:r>
              <a:rPr lang="en-US" dirty="0" smtClean="0"/>
              <a:t> de </a:t>
            </a:r>
            <a:r>
              <a:rPr lang="en-US" dirty="0" err="1" smtClean="0"/>
              <a:t>cocina</a:t>
            </a:r>
            <a:r>
              <a:rPr lang="en-US" dirty="0" smtClean="0"/>
              <a:t> </a:t>
            </a:r>
            <a:r>
              <a:rPr lang="en-US" dirty="0" err="1" smtClean="0"/>
              <a:t>contiene</a:t>
            </a:r>
            <a:r>
              <a:rPr lang="en-US" dirty="0" smtClean="0"/>
              <a:t> 400 </a:t>
            </a:r>
            <a:r>
              <a:rPr lang="en-US" dirty="0" err="1" smtClean="0"/>
              <a:t>recetas</a:t>
            </a:r>
            <a:r>
              <a:rPr lang="en-US" dirty="0" smtClean="0"/>
              <a:t> de los </a:t>
            </a:r>
            <a:r>
              <a:rPr lang="en-US" dirty="0" err="1" smtClean="0"/>
              <a:t>primos</a:t>
            </a:r>
            <a:r>
              <a:rPr lang="en-US" dirty="0" smtClean="0"/>
              <a:t> Cunningham, los </a:t>
            </a:r>
            <a:r>
              <a:rPr lang="en-US" dirty="0" err="1" smtClean="0"/>
              <a:t>descendientes</a:t>
            </a:r>
            <a:r>
              <a:rPr lang="en-US" dirty="0" smtClean="0"/>
              <a:t> de William y Nancy Carr Cunningham de Trigg County, Kentucky;</a:t>
            </a:r>
            <a:r>
              <a:rPr lang="en-US" baseline="0" dirty="0" smtClean="0"/>
              <a:t> e </a:t>
            </a:r>
            <a:r>
              <a:rPr lang="en-US" baseline="0" dirty="0" err="1" smtClean="0"/>
              <a:t>incluye</a:t>
            </a:r>
            <a:r>
              <a:rPr lang="en-US" baseline="0" dirty="0" smtClean="0"/>
              <a:t> </a:t>
            </a:r>
            <a:r>
              <a:rPr lang="en-US" baseline="0" dirty="0" err="1" smtClean="0"/>
              <a:t>fotos</a:t>
            </a:r>
            <a:r>
              <a:rPr lang="en-US" baseline="0" dirty="0" smtClean="0"/>
              <a:t> y </a:t>
            </a:r>
            <a:r>
              <a:rPr lang="en-US" baseline="0" dirty="0" err="1" smtClean="0"/>
              <a:t>una</a:t>
            </a:r>
            <a:r>
              <a:rPr lang="en-US" baseline="0" dirty="0" smtClean="0"/>
              <a:t> </a:t>
            </a:r>
            <a:r>
              <a:rPr lang="en-US" baseline="0" dirty="0" err="1" smtClean="0"/>
              <a:t>breve</a:t>
            </a:r>
            <a:r>
              <a:rPr lang="en-US" baseline="0" dirty="0" smtClean="0"/>
              <a:t> </a:t>
            </a:r>
            <a:r>
              <a:rPr lang="en-US" baseline="0" dirty="0" err="1" smtClean="0"/>
              <a:t>historia</a:t>
            </a:r>
            <a:r>
              <a:rPr lang="en-US" baseline="0" dirty="0" smtClean="0"/>
              <a:t> de la </a:t>
            </a:r>
            <a:r>
              <a:rPr lang="en-US" baseline="0" dirty="0" err="1" smtClean="0"/>
              <a:t>familia</a:t>
            </a:r>
            <a:r>
              <a:rPr lang="en-US" baseline="0" dirty="0" smtClean="0"/>
              <a:t>.</a:t>
            </a:r>
            <a:endParaRPr lang="en-US" dirty="0" smtClean="0"/>
          </a:p>
          <a:p>
            <a:pPr eaLnBrk="1" hangingPunct="1">
              <a:spcBef>
                <a:spcPct val="0"/>
              </a:spcBef>
            </a:pPr>
            <a:endParaRPr lang="en-US" dirty="0" smtClean="0"/>
          </a:p>
        </p:txBody>
      </p:sp>
      <p:sp>
        <p:nvSpPr>
          <p:cNvPr id="24579" name="Slide Number Placeholder 3"/>
          <p:cNvSpPr>
            <a:spLocks noGrp="1"/>
          </p:cNvSpPr>
          <p:nvPr>
            <p:ph type="sldNum" sz="quarter" idx="5"/>
          </p:nvPr>
        </p:nvSpPr>
        <p:spPr>
          <a:noFill/>
        </p:spPr>
        <p:txBody>
          <a:bodyPr/>
          <a:lstStyle/>
          <a:p>
            <a:fld id="{F8AE0182-DE9A-419F-888A-332D824AA277}"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smtClean="0"/>
              <a:t>Este</a:t>
            </a:r>
            <a:r>
              <a:rPr lang="en-US" baseline="0" dirty="0" smtClean="0"/>
              <a:t> </a:t>
            </a:r>
            <a:r>
              <a:rPr lang="en-US" baseline="0" dirty="0" err="1" smtClean="0"/>
              <a:t>es</a:t>
            </a:r>
            <a:r>
              <a:rPr lang="en-US" baseline="0" dirty="0" smtClean="0"/>
              <a:t> un </a:t>
            </a:r>
            <a:r>
              <a:rPr lang="en-US" baseline="0" dirty="0" err="1" smtClean="0"/>
              <a:t>sitio</a:t>
            </a:r>
            <a:r>
              <a:rPr lang="en-US" baseline="0" dirty="0" smtClean="0"/>
              <a:t> Web </a:t>
            </a:r>
            <a:r>
              <a:rPr lang="en-US" baseline="0" dirty="0" err="1" smtClean="0"/>
              <a:t>creado</a:t>
            </a:r>
            <a:r>
              <a:rPr lang="en-US" baseline="0" dirty="0" smtClean="0"/>
              <a:t> </a:t>
            </a:r>
            <a:r>
              <a:rPr lang="en-US" baseline="0" dirty="0" err="1" smtClean="0"/>
              <a:t>por</a:t>
            </a:r>
            <a:r>
              <a:rPr lang="en-US" baseline="0" dirty="0" smtClean="0"/>
              <a:t> la </a:t>
            </a:r>
            <a:r>
              <a:rPr lang="en-US" baseline="0" dirty="0" err="1" smtClean="0"/>
              <a:t>familia</a:t>
            </a:r>
            <a:r>
              <a:rPr lang="en-US" baseline="0" dirty="0" smtClean="0"/>
              <a:t> de los </a:t>
            </a:r>
            <a:r>
              <a:rPr lang="en-US" baseline="0" dirty="0" err="1" smtClean="0"/>
              <a:t>descendientes</a:t>
            </a:r>
            <a:r>
              <a:rPr lang="en-US" baseline="0" dirty="0" smtClean="0"/>
              <a:t> de </a:t>
            </a:r>
            <a:r>
              <a:rPr lang="en-US" dirty="0" smtClean="0"/>
              <a:t>Gaetano y Rosa </a:t>
            </a:r>
            <a:r>
              <a:rPr lang="en-US" dirty="0" err="1" smtClean="0"/>
              <a:t>Alessi</a:t>
            </a:r>
            <a:r>
              <a:rPr lang="en-US" dirty="0" smtClean="0"/>
              <a:t> </a:t>
            </a:r>
            <a:r>
              <a:rPr lang="en-US" dirty="0" err="1" smtClean="0"/>
              <a:t>Coniglio</a:t>
            </a:r>
            <a:r>
              <a:rPr lang="en-US" dirty="0" smtClean="0"/>
              <a:t>.</a:t>
            </a:r>
          </a:p>
          <a:p>
            <a:pPr eaLnBrk="1" hangingPunct="1">
              <a:spcBef>
                <a:spcPct val="0"/>
              </a:spcBef>
            </a:pPr>
            <a:endParaRPr lang="en-US" dirty="0" smtClean="0"/>
          </a:p>
          <a:p>
            <a:pPr eaLnBrk="1" hangingPunct="1">
              <a:spcBef>
                <a:spcPct val="0"/>
              </a:spcBef>
            </a:pPr>
            <a:r>
              <a:rPr lang="en-US" dirty="0" smtClean="0"/>
              <a:t>[Source: http://</a:t>
            </a:r>
            <a:r>
              <a:rPr lang="en-US" dirty="0" err="1" smtClean="0"/>
              <a:t>www.conigliofamily.com</a:t>
            </a:r>
            <a:r>
              <a:rPr lang="en-US" dirty="0" smtClean="0"/>
              <a:t>/</a:t>
            </a:r>
            <a:r>
              <a:rPr lang="en-US" dirty="0" err="1" smtClean="0"/>
              <a:t>home.htm</a:t>
            </a:r>
            <a:r>
              <a:rPr lang="en-US" dirty="0" smtClean="0"/>
              <a:t>]</a:t>
            </a:r>
          </a:p>
        </p:txBody>
      </p:sp>
      <p:sp>
        <p:nvSpPr>
          <p:cNvPr id="26627" name="Slide Number Placeholder 3"/>
          <p:cNvSpPr>
            <a:spLocks noGrp="1"/>
          </p:cNvSpPr>
          <p:nvPr>
            <p:ph type="sldNum" sz="quarter" idx="5"/>
          </p:nvPr>
        </p:nvSpPr>
        <p:spPr>
          <a:noFill/>
        </p:spPr>
        <p:txBody>
          <a:bodyPr/>
          <a:lstStyle/>
          <a:p>
            <a:fld id="{3AAB7EBC-208F-4CE1-A460-65AAE6941B24}"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err="1" smtClean="0"/>
              <a:t>Págin</a:t>
            </a:r>
            <a:r>
              <a:rPr lang="en-US" baseline="0" dirty="0" err="1" smtClean="0"/>
              <a:t>a</a:t>
            </a:r>
            <a:r>
              <a:rPr lang="en-US" baseline="0" dirty="0" smtClean="0"/>
              <a:t> de </a:t>
            </a:r>
            <a:r>
              <a:rPr lang="en-US" baseline="0" dirty="0" err="1" smtClean="0"/>
              <a:t>presentación</a:t>
            </a:r>
            <a:r>
              <a:rPr lang="en-US" baseline="0" dirty="0" smtClean="0"/>
              <a:t> del blog de la </a:t>
            </a:r>
            <a:r>
              <a:rPr lang="en-US" baseline="0" dirty="0" err="1" smtClean="0"/>
              <a:t>familia</a:t>
            </a:r>
            <a:r>
              <a:rPr lang="en-US" baseline="0" dirty="0" smtClean="0"/>
              <a:t> </a:t>
            </a:r>
            <a:r>
              <a:rPr lang="en-US" dirty="0" smtClean="0"/>
              <a:t>Osmond, Mayo del 2011.</a:t>
            </a:r>
          </a:p>
        </p:txBody>
      </p:sp>
      <p:sp>
        <p:nvSpPr>
          <p:cNvPr id="28675" name="Slide Number Placeholder 3"/>
          <p:cNvSpPr>
            <a:spLocks noGrp="1"/>
          </p:cNvSpPr>
          <p:nvPr>
            <p:ph type="sldNum" sz="quarter" idx="5"/>
          </p:nvPr>
        </p:nvSpPr>
        <p:spPr>
          <a:noFill/>
        </p:spPr>
        <p:txBody>
          <a:bodyPr/>
          <a:lstStyle/>
          <a:p>
            <a:fld id="{ED5C054E-D12E-4CEC-848E-19B461A6377E}"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err="1" smtClean="0"/>
              <a:t>Además</a:t>
            </a:r>
            <a:r>
              <a:rPr lang="en-US" baseline="0" dirty="0" smtClean="0"/>
              <a:t> de </a:t>
            </a:r>
            <a:r>
              <a:rPr lang="en-US" baseline="0" dirty="0" err="1" smtClean="0"/>
              <a:t>éstos</a:t>
            </a:r>
            <a:r>
              <a:rPr lang="en-US" baseline="0" dirty="0" smtClean="0"/>
              <a:t>, </a:t>
            </a:r>
            <a:r>
              <a:rPr lang="en-US" baseline="0" dirty="0" err="1" smtClean="0"/>
              <a:t>existen</a:t>
            </a:r>
            <a:r>
              <a:rPr lang="en-US" baseline="0" dirty="0" smtClean="0"/>
              <a:t> </a:t>
            </a:r>
            <a:r>
              <a:rPr lang="en-US" baseline="0" dirty="0" err="1" smtClean="0"/>
              <a:t>muchas</a:t>
            </a:r>
            <a:r>
              <a:rPr lang="en-US" baseline="0" dirty="0" smtClean="0"/>
              <a:t> </a:t>
            </a:r>
            <a:r>
              <a:rPr lang="en-US" baseline="0" dirty="0" err="1" smtClean="0"/>
              <a:t>otras</a:t>
            </a:r>
            <a:r>
              <a:rPr lang="en-US" baseline="0" dirty="0" smtClean="0"/>
              <a:t> </a:t>
            </a:r>
            <a:r>
              <a:rPr lang="en-US" baseline="0" dirty="0" err="1" smtClean="0"/>
              <a:t>maneras</a:t>
            </a:r>
            <a:r>
              <a:rPr lang="en-US" baseline="0" dirty="0" smtClean="0"/>
              <a:t> en </a:t>
            </a:r>
            <a:r>
              <a:rPr lang="en-US" baseline="0" dirty="0" err="1" smtClean="0"/>
              <a:t>que</a:t>
            </a:r>
            <a:r>
              <a:rPr lang="en-US" baseline="0" dirty="0" smtClean="0"/>
              <a:t> </a:t>
            </a:r>
            <a:r>
              <a:rPr lang="en-US" baseline="0" dirty="0" err="1" smtClean="0"/>
              <a:t>las</a:t>
            </a:r>
            <a:r>
              <a:rPr lang="en-US" baseline="0" dirty="0" smtClean="0"/>
              <a:t> </a:t>
            </a:r>
            <a:r>
              <a:rPr lang="en-US" baseline="0" dirty="0" err="1" smtClean="0"/>
              <a:t>familias</a:t>
            </a:r>
            <a:r>
              <a:rPr lang="en-US" baseline="0" dirty="0" smtClean="0"/>
              <a:t> </a:t>
            </a:r>
            <a:r>
              <a:rPr lang="en-US" baseline="0" dirty="0" err="1" smtClean="0"/>
              <a:t>pueden</a:t>
            </a:r>
            <a:r>
              <a:rPr lang="en-US" baseline="0" dirty="0" smtClean="0"/>
              <a:t> </a:t>
            </a:r>
            <a:r>
              <a:rPr lang="en-US" baseline="0" dirty="0" err="1" smtClean="0"/>
              <a:t>estar</a:t>
            </a:r>
            <a:r>
              <a:rPr lang="en-US" baseline="0" dirty="0" smtClean="0"/>
              <a:t> </a:t>
            </a:r>
            <a:r>
              <a:rPr lang="en-US" baseline="0" dirty="0" err="1" smtClean="0"/>
              <a:t>relacionadas</a:t>
            </a:r>
            <a:r>
              <a:rPr lang="en-US" baseline="0" dirty="0" smtClean="0"/>
              <a:t> con </a:t>
            </a:r>
            <a:r>
              <a:rPr lang="en-US" baseline="0" dirty="0" err="1" smtClean="0"/>
              <a:t>las</a:t>
            </a:r>
            <a:r>
              <a:rPr lang="en-US" baseline="0" dirty="0" smtClean="0"/>
              <a:t> </a:t>
            </a:r>
            <a:r>
              <a:rPr lang="en-US" baseline="0" dirty="0" err="1" smtClean="0"/>
              <a:t>obras</a:t>
            </a:r>
            <a:r>
              <a:rPr lang="en-US" baseline="0" dirty="0" smtClean="0"/>
              <a:t>, </a:t>
            </a:r>
            <a:r>
              <a:rPr lang="en-US" baseline="0" dirty="0" err="1" smtClean="0"/>
              <a:t>expresiones</a:t>
            </a:r>
            <a:r>
              <a:rPr lang="en-US" baseline="0" dirty="0" smtClean="0"/>
              <a:t>, </a:t>
            </a:r>
            <a:r>
              <a:rPr lang="en-US" baseline="0" dirty="0" err="1" smtClean="0"/>
              <a:t>manifestaciones</a:t>
            </a:r>
            <a:r>
              <a:rPr lang="en-US" baseline="0" dirty="0" smtClean="0"/>
              <a:t> e </a:t>
            </a:r>
            <a:r>
              <a:rPr lang="en-US" baseline="0" dirty="0" err="1" smtClean="0"/>
              <a:t>ítemes</a:t>
            </a:r>
            <a:r>
              <a:rPr lang="en-US" dirty="0" smtClean="0"/>
              <a:t>.</a:t>
            </a:r>
          </a:p>
        </p:txBody>
      </p:sp>
      <p:sp>
        <p:nvSpPr>
          <p:cNvPr id="30723" name="Slide Number Placeholder 3"/>
          <p:cNvSpPr>
            <a:spLocks noGrp="1"/>
          </p:cNvSpPr>
          <p:nvPr>
            <p:ph type="sldNum" sz="quarter" idx="5"/>
          </p:nvPr>
        </p:nvSpPr>
        <p:spPr>
          <a:noFill/>
        </p:spPr>
        <p:txBody>
          <a:bodyPr/>
          <a:lstStyle/>
          <a:p>
            <a:fld id="{8846D4F0-36F3-4BDE-964E-108708B0CB2E}"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endParaRPr lang="en-US" dirty="0" smtClean="0"/>
          </a:p>
        </p:txBody>
      </p:sp>
      <p:sp>
        <p:nvSpPr>
          <p:cNvPr id="32771" name="Slide Number Placeholder 3"/>
          <p:cNvSpPr>
            <a:spLocks noGrp="1"/>
          </p:cNvSpPr>
          <p:nvPr>
            <p:ph type="sldNum" sz="quarter" idx="5"/>
          </p:nvPr>
        </p:nvSpPr>
        <p:spPr>
          <a:noFill/>
        </p:spPr>
        <p:txBody>
          <a:bodyPr/>
          <a:lstStyle/>
          <a:p>
            <a:fld id="{B402BBF3-6CC7-4B18-B35F-CE71301F7B44}"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err="1" smtClean="0"/>
              <a:t>Esta</a:t>
            </a:r>
            <a:r>
              <a:rPr lang="en-US" dirty="0" smtClean="0"/>
              <a:t> </a:t>
            </a:r>
            <a:r>
              <a:rPr lang="en-US" dirty="0" err="1" smtClean="0"/>
              <a:t>familia</a:t>
            </a:r>
            <a:r>
              <a:rPr lang="en-US" dirty="0" smtClean="0"/>
              <a:t> </a:t>
            </a:r>
            <a:r>
              <a:rPr lang="en-US" dirty="0" err="1" smtClean="0"/>
              <a:t>es</a:t>
            </a:r>
            <a:r>
              <a:rPr lang="en-US" dirty="0" smtClean="0"/>
              <a:t> la</a:t>
            </a:r>
            <a:r>
              <a:rPr lang="en-US" baseline="0" dirty="0" smtClean="0"/>
              <a:t> </a:t>
            </a:r>
            <a:r>
              <a:rPr lang="en-US" baseline="0" dirty="0" err="1" smtClean="0"/>
              <a:t>creadora</a:t>
            </a:r>
            <a:r>
              <a:rPr lang="en-US" baseline="0" dirty="0" smtClean="0"/>
              <a:t> de </a:t>
            </a:r>
            <a:r>
              <a:rPr lang="en-US" baseline="0" dirty="0" err="1" smtClean="0"/>
              <a:t>una</a:t>
            </a:r>
            <a:r>
              <a:rPr lang="en-US" baseline="0" dirty="0" smtClean="0"/>
              <a:t> </a:t>
            </a:r>
            <a:r>
              <a:rPr lang="en-US" baseline="0" dirty="0" err="1" smtClean="0"/>
              <a:t>colección</a:t>
            </a:r>
            <a:r>
              <a:rPr lang="en-US" baseline="0" dirty="0" smtClean="0"/>
              <a:t> de </a:t>
            </a:r>
            <a:r>
              <a:rPr lang="en-US" baseline="0" dirty="0" err="1" smtClean="0"/>
              <a:t>archivo</a:t>
            </a:r>
            <a:r>
              <a:rPr lang="en-US" baseline="0" dirty="0" smtClean="0"/>
              <a:t>. </a:t>
            </a:r>
            <a:endParaRPr lang="en-US" dirty="0" smtClean="0"/>
          </a:p>
        </p:txBody>
      </p:sp>
      <p:sp>
        <p:nvSpPr>
          <p:cNvPr id="34819" name="Slide Number Placeholder 3"/>
          <p:cNvSpPr>
            <a:spLocks noGrp="1"/>
          </p:cNvSpPr>
          <p:nvPr>
            <p:ph type="sldNum" sz="quarter" idx="5"/>
          </p:nvPr>
        </p:nvSpPr>
        <p:spPr>
          <a:noFill/>
        </p:spPr>
        <p:txBody>
          <a:bodyPr/>
          <a:lstStyle/>
          <a:p>
            <a:fld id="{16CED8ED-F59D-47C5-8669-4A4C8C7BD2A2}"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mayo</a:t>
            </a:r>
            <a:r>
              <a:rPr lang="en-US" baseline="0" dirty="0" smtClean="0"/>
              <a:t> 2013</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487C09-5B4F-4543-BBEE-4C62717D1E7F}" type="slidenum">
              <a:rPr lang="en-US" smtClean="0"/>
              <a:pPr>
                <a:defRPr/>
              </a:pPr>
              <a:t>11</a:t>
            </a:fld>
            <a:endParaRPr lang="en-US"/>
          </a:p>
        </p:txBody>
      </p:sp>
    </p:spTree>
    <p:extLst>
      <p:ext uri="{BB962C8B-B14F-4D97-AF65-F5344CB8AC3E}">
        <p14:creationId xmlns:p14="http://schemas.microsoft.com/office/powerpoint/2010/main" val="1820219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err="1" smtClean="0"/>
              <a:t>Nuevamante</a:t>
            </a:r>
            <a:r>
              <a:rPr lang="en-US" baseline="0" dirty="0" smtClean="0"/>
              <a:t> la </a:t>
            </a:r>
            <a:r>
              <a:rPr lang="en-US" baseline="0" dirty="0" err="1" smtClean="0"/>
              <a:t>familia</a:t>
            </a:r>
            <a:r>
              <a:rPr lang="en-US" dirty="0" smtClean="0"/>
              <a:t> Liu</a:t>
            </a:r>
          </a:p>
        </p:txBody>
      </p:sp>
      <p:sp>
        <p:nvSpPr>
          <p:cNvPr id="37891" name="Slide Number Placeholder 3"/>
          <p:cNvSpPr>
            <a:spLocks noGrp="1"/>
          </p:cNvSpPr>
          <p:nvPr>
            <p:ph type="sldNum" sz="quarter" idx="5"/>
          </p:nvPr>
        </p:nvSpPr>
        <p:spPr>
          <a:noFill/>
        </p:spPr>
        <p:txBody>
          <a:bodyPr/>
          <a:lstStyle/>
          <a:p>
            <a:fld id="{2A570DBB-46E3-444C-94D5-1DAF5E6F76F4}"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endParaRPr lang="en-US" dirty="0" smtClean="0"/>
          </a:p>
        </p:txBody>
      </p:sp>
      <p:sp>
        <p:nvSpPr>
          <p:cNvPr id="39939" name="Slide Number Placeholder 3"/>
          <p:cNvSpPr>
            <a:spLocks noGrp="1"/>
          </p:cNvSpPr>
          <p:nvPr>
            <p:ph type="sldNum" sz="quarter" idx="5"/>
          </p:nvPr>
        </p:nvSpPr>
        <p:spPr>
          <a:noFill/>
        </p:spPr>
        <p:txBody>
          <a:bodyPr/>
          <a:lstStyle/>
          <a:p>
            <a:fld id="{99641BBF-F88E-499E-8859-37E98815DC6F}"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a:noFill/>
          <a:ln/>
        </p:spPr>
        <p:txBody>
          <a:bodyPr/>
          <a:lstStyle/>
          <a:p>
            <a:pPr eaLnBrk="1" hangingPunct="1">
              <a:spcBef>
                <a:spcPct val="0"/>
              </a:spcBef>
            </a:pPr>
            <a:r>
              <a:rPr lang="en-US" dirty="0" smtClean="0"/>
              <a:t>1 mayo 2013</a:t>
            </a:r>
          </a:p>
          <a:p>
            <a:pPr eaLnBrk="1" hangingPunct="1">
              <a:spcBef>
                <a:spcPct val="0"/>
              </a:spcBef>
            </a:pPr>
            <a:r>
              <a:rPr lang="en-US" dirty="0" smtClean="0"/>
              <a:t>Sea</a:t>
            </a:r>
            <a:r>
              <a:rPr lang="en-US" baseline="0" dirty="0" smtClean="0"/>
              <a:t> </a:t>
            </a:r>
            <a:r>
              <a:rPr lang="en-US" baseline="0" dirty="0" err="1" smtClean="0"/>
              <a:t>cuidadoso</a:t>
            </a:r>
            <a:r>
              <a:rPr lang="en-US" baseline="0" dirty="0" smtClean="0"/>
              <a:t> al </a:t>
            </a:r>
            <a:r>
              <a:rPr lang="en-US" baseline="0" dirty="0" err="1" smtClean="0"/>
              <a:t>distinguir</a:t>
            </a:r>
            <a:r>
              <a:rPr lang="en-US" baseline="0" dirty="0" smtClean="0"/>
              <a:t> a </a:t>
            </a:r>
            <a:r>
              <a:rPr lang="en-US" baseline="0" dirty="0" err="1" smtClean="0"/>
              <a:t>una</a:t>
            </a:r>
            <a:r>
              <a:rPr lang="en-US" baseline="0" dirty="0" smtClean="0"/>
              <a:t> </a:t>
            </a:r>
            <a:r>
              <a:rPr lang="en-US" baseline="0" dirty="0" err="1" smtClean="0"/>
              <a:t>entidad</a:t>
            </a:r>
            <a:r>
              <a:rPr lang="en-US" baseline="0" dirty="0" smtClean="0"/>
              <a:t> "</a:t>
            </a:r>
            <a:r>
              <a:rPr lang="en-US" baseline="0" dirty="0" err="1" smtClean="0"/>
              <a:t>familia</a:t>
            </a:r>
            <a:r>
              <a:rPr lang="en-US" baseline="0" dirty="0" smtClean="0"/>
              <a:t>" de </a:t>
            </a:r>
            <a:r>
              <a:rPr lang="en-US" baseline="0" dirty="0" err="1" smtClean="0"/>
              <a:t>una</a:t>
            </a:r>
            <a:r>
              <a:rPr lang="en-US" baseline="0" dirty="0" smtClean="0"/>
              <a:t> "</a:t>
            </a:r>
            <a:r>
              <a:rPr lang="en-US" baseline="0" dirty="0" err="1" smtClean="0"/>
              <a:t>entidad</a:t>
            </a:r>
            <a:r>
              <a:rPr lang="en-US" baseline="0" dirty="0" smtClean="0"/>
              <a:t> </a:t>
            </a:r>
            <a:r>
              <a:rPr lang="en-US" baseline="0" dirty="0" err="1" smtClean="0"/>
              <a:t>corporativa</a:t>
            </a:r>
            <a:r>
              <a:rPr lang="en-US" baseline="0" dirty="0" smtClean="0"/>
              <a:t>", </a:t>
            </a:r>
            <a:r>
              <a:rPr lang="en-US" baseline="0" dirty="0" err="1" smtClean="0"/>
              <a:t>tal</a:t>
            </a:r>
            <a:r>
              <a:rPr lang="en-US" baseline="0" dirty="0" smtClean="0"/>
              <a:t> </a:t>
            </a:r>
            <a:r>
              <a:rPr lang="en-US" baseline="0" dirty="0" err="1" smtClean="0"/>
              <a:t>como</a:t>
            </a:r>
            <a:r>
              <a:rPr lang="en-US" baseline="0" dirty="0" smtClean="0"/>
              <a:t> </a:t>
            </a:r>
            <a:r>
              <a:rPr lang="en-US" baseline="0" dirty="0" err="1" smtClean="0"/>
              <a:t>una</a:t>
            </a:r>
            <a:r>
              <a:rPr lang="en-US" baseline="0" dirty="0" smtClean="0"/>
              <a:t> </a:t>
            </a:r>
            <a:r>
              <a:rPr lang="en-US" baseline="0" dirty="0" err="1" smtClean="0"/>
              <a:t>organización</a:t>
            </a:r>
            <a:r>
              <a:rPr lang="en-US" baseline="0" dirty="0" smtClean="0"/>
              <a:t> familiar o un </a:t>
            </a:r>
            <a:r>
              <a:rPr lang="en-US" baseline="0" dirty="0" err="1" smtClean="0"/>
              <a:t>grupo</a:t>
            </a:r>
            <a:r>
              <a:rPr lang="en-US" baseline="0" dirty="0" smtClean="0"/>
              <a:t> de </a:t>
            </a:r>
            <a:r>
              <a:rPr lang="en-US" baseline="0" dirty="0" err="1" smtClean="0"/>
              <a:t>cantantes</a:t>
            </a:r>
            <a:r>
              <a:rPr lang="en-US" dirty="0" smtClean="0"/>
              <a:t>.</a:t>
            </a:r>
          </a:p>
        </p:txBody>
      </p:sp>
      <p:sp>
        <p:nvSpPr>
          <p:cNvPr id="41987" name="Slide Number Placeholder 3"/>
          <p:cNvSpPr>
            <a:spLocks noGrp="1"/>
          </p:cNvSpPr>
          <p:nvPr>
            <p:ph type="sldNum" sz="quarter" idx="5"/>
          </p:nvPr>
        </p:nvSpPr>
        <p:spPr>
          <a:noFill/>
        </p:spPr>
        <p:txBody>
          <a:bodyPr/>
          <a:lstStyle/>
          <a:p>
            <a:fld id="{627F468D-0DC6-43E2-8F36-9D729ED0B441}"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Recuerde</a:t>
            </a:r>
            <a:r>
              <a:rPr lang="en-US" baseline="0" dirty="0" smtClean="0"/>
              <a:t> </a:t>
            </a:r>
            <a:r>
              <a:rPr lang="en-US" baseline="0" dirty="0" err="1" smtClean="0"/>
              <a:t>que</a:t>
            </a:r>
            <a:r>
              <a:rPr lang="en-US" baseline="0" dirty="0" smtClean="0"/>
              <a:t> </a:t>
            </a:r>
            <a:r>
              <a:rPr lang="en-US" dirty="0" smtClean="0"/>
              <a:t>“</a:t>
            </a:r>
            <a:r>
              <a:rPr lang="en-US" dirty="0" err="1" smtClean="0"/>
              <a:t>núcleo</a:t>
            </a:r>
            <a:r>
              <a:rPr lang="en-US" dirty="0" smtClean="0"/>
              <a:t>” no</a:t>
            </a:r>
            <a:r>
              <a:rPr lang="en-US" baseline="0" dirty="0" smtClean="0"/>
              <a:t> </a:t>
            </a:r>
            <a:r>
              <a:rPr lang="en-US" baseline="0" dirty="0" err="1" smtClean="0"/>
              <a:t>necesariamente</a:t>
            </a:r>
            <a:r>
              <a:rPr lang="en-US" baseline="0" dirty="0" smtClean="0"/>
              <a:t> </a:t>
            </a:r>
            <a:r>
              <a:rPr lang="en-US" baseline="0" dirty="0" err="1" smtClean="0"/>
              <a:t>significa</a:t>
            </a:r>
            <a:r>
              <a:rPr lang="en-US" baseline="0" dirty="0" smtClean="0"/>
              <a:t> </a:t>
            </a:r>
            <a:r>
              <a:rPr lang="en-US" baseline="0" dirty="0" err="1" smtClean="0"/>
              <a:t>que</a:t>
            </a:r>
            <a:r>
              <a:rPr lang="en-US" baseline="0" dirty="0" smtClean="0"/>
              <a:t> la </a:t>
            </a:r>
            <a:r>
              <a:rPr lang="en-US" baseline="0" dirty="0" err="1" smtClean="0"/>
              <a:t>información</a:t>
            </a:r>
            <a:r>
              <a:rPr lang="en-US" baseline="0" dirty="0" smtClean="0"/>
              <a:t> </a:t>
            </a:r>
            <a:r>
              <a:rPr lang="en-US" baseline="0" dirty="0" err="1" smtClean="0"/>
              <a:t>tiene</a:t>
            </a:r>
            <a:r>
              <a:rPr lang="en-US" baseline="0" dirty="0" smtClean="0"/>
              <a:t> </a:t>
            </a:r>
            <a:r>
              <a:rPr lang="en-US" baseline="0" dirty="0" err="1" smtClean="0"/>
              <a:t>que</a:t>
            </a:r>
            <a:r>
              <a:rPr lang="en-US" baseline="0" dirty="0" smtClean="0"/>
              <a:t> </a:t>
            </a:r>
            <a:r>
              <a:rPr lang="en-US" baseline="0" dirty="0" err="1" smtClean="0"/>
              <a:t>ser</a:t>
            </a:r>
            <a:r>
              <a:rPr lang="en-US" baseline="0" dirty="0" smtClean="0"/>
              <a:t> parte del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a:t>
            </a:r>
            <a:r>
              <a:rPr lang="en-US" baseline="0" dirty="0" err="1" smtClean="0"/>
              <a:t>Significa</a:t>
            </a:r>
            <a:r>
              <a:rPr lang="en-US" baseline="0" dirty="0" smtClean="0"/>
              <a:t> </a:t>
            </a:r>
            <a:r>
              <a:rPr lang="en-US" baseline="0" dirty="0" err="1" smtClean="0"/>
              <a:t>simplemente</a:t>
            </a:r>
            <a:r>
              <a:rPr lang="en-US" baseline="0" dirty="0" smtClean="0"/>
              <a:t> </a:t>
            </a:r>
            <a:r>
              <a:rPr lang="en-US" baseline="0" dirty="0" err="1" smtClean="0"/>
              <a:t>que</a:t>
            </a:r>
            <a:r>
              <a:rPr lang="en-US" baseline="0" dirty="0" smtClean="0"/>
              <a:t> </a:t>
            </a:r>
            <a:r>
              <a:rPr lang="en-US" baseline="0" dirty="0" err="1" smtClean="0"/>
              <a:t>pudiera</a:t>
            </a:r>
            <a:r>
              <a:rPr lang="en-US" baseline="0" dirty="0" smtClean="0"/>
              <a:t> </a:t>
            </a:r>
            <a:r>
              <a:rPr lang="en-US" baseline="0" dirty="0" err="1" smtClean="0"/>
              <a:t>registrarse</a:t>
            </a:r>
            <a:r>
              <a:rPr lang="en-US" baseline="0" dirty="0" smtClean="0"/>
              <a:t> </a:t>
            </a:r>
            <a:r>
              <a:rPr lang="en-US" baseline="0" dirty="0" err="1" smtClean="0"/>
              <a:t>como</a:t>
            </a:r>
            <a:r>
              <a:rPr lang="en-US" baseline="0" dirty="0" smtClean="0"/>
              <a:t> parte de la </a:t>
            </a:r>
            <a:r>
              <a:rPr lang="en-US" baseline="0" dirty="0" err="1" smtClean="0"/>
              <a:t>descripción</a:t>
            </a:r>
            <a:r>
              <a:rPr lang="en-US" baseline="0" dirty="0" smtClean="0"/>
              <a:t>.</a:t>
            </a:r>
          </a:p>
          <a:p>
            <a:pPr eaLnBrk="1" hangingPunct="1">
              <a:spcBef>
                <a:spcPct val="0"/>
              </a:spcBef>
            </a:pPr>
            <a:endParaRPr lang="en-US" baseline="0" dirty="0" smtClean="0"/>
          </a:p>
        </p:txBody>
      </p:sp>
      <p:sp>
        <p:nvSpPr>
          <p:cNvPr id="44035" name="Slide Number Placeholder 3"/>
          <p:cNvSpPr>
            <a:spLocks noGrp="1"/>
          </p:cNvSpPr>
          <p:nvPr>
            <p:ph type="sldNum" sz="quarter" idx="5"/>
          </p:nvPr>
        </p:nvSpPr>
        <p:spPr>
          <a:noFill/>
        </p:spPr>
        <p:txBody>
          <a:bodyPr/>
          <a:lstStyle/>
          <a:p>
            <a:fld id="{B9383E4C-02AC-4FF2-9ED5-7E64CBA2FF98}"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Observe</a:t>
            </a:r>
            <a:r>
              <a:rPr lang="en-US" baseline="0" dirty="0" smtClean="0"/>
              <a:t> la </a:t>
            </a:r>
            <a:r>
              <a:rPr lang="en-US" baseline="0" dirty="0" err="1" smtClean="0"/>
              <a:t>información</a:t>
            </a:r>
            <a:r>
              <a:rPr lang="en-US" baseline="0" dirty="0" smtClean="0"/>
              <a:t> en </a:t>
            </a:r>
            <a:r>
              <a:rPr lang="en-US" baseline="0" dirty="0" err="1" smtClean="0"/>
              <a:t>las</a:t>
            </a:r>
            <a:r>
              <a:rPr lang="en-US" baseline="0" dirty="0" smtClean="0"/>
              <a:t> </a:t>
            </a:r>
            <a:r>
              <a:rPr lang="en-US" baseline="0" dirty="0" err="1" smtClean="0"/>
              <a:t>siguientes</a:t>
            </a:r>
            <a:r>
              <a:rPr lang="en-US" baseline="0" dirty="0" smtClean="0"/>
              <a:t> dos </a:t>
            </a:r>
            <a:r>
              <a:rPr lang="en-US" baseline="0" dirty="0" err="1" smtClean="0"/>
              <a:t>imagenes</a:t>
            </a:r>
            <a:r>
              <a:rPr lang="en-US" baseline="0" dirty="0" smtClean="0"/>
              <a:t> </a:t>
            </a:r>
            <a:r>
              <a:rPr lang="en-US" baseline="0" dirty="0" err="1" smtClean="0"/>
              <a:t>sobre</a:t>
            </a:r>
            <a:r>
              <a:rPr lang="en-US" baseline="0" dirty="0" smtClean="0"/>
              <a:t> la </a:t>
            </a:r>
            <a:r>
              <a:rPr lang="en-US" baseline="0" dirty="0" err="1" smtClean="0"/>
              <a:t>familia</a:t>
            </a:r>
            <a:r>
              <a:rPr lang="en-US" baseline="0" dirty="0" smtClean="0"/>
              <a:t> </a:t>
            </a:r>
            <a:r>
              <a:rPr lang="en-US" dirty="0" err="1" smtClean="0"/>
              <a:t>Coniglio</a:t>
            </a:r>
            <a:r>
              <a:rPr lang="en-US" dirty="0" smtClean="0"/>
              <a:t>.</a:t>
            </a:r>
          </a:p>
          <a:p>
            <a:pPr eaLnBrk="1" hangingPunct="1">
              <a:spcBef>
                <a:spcPct val="0"/>
              </a:spcBef>
            </a:pPr>
            <a:endParaRPr lang="en-US" dirty="0" smtClean="0"/>
          </a:p>
        </p:txBody>
      </p:sp>
      <p:sp>
        <p:nvSpPr>
          <p:cNvPr id="46083" name="Slide Number Placeholder 3"/>
          <p:cNvSpPr>
            <a:spLocks noGrp="1"/>
          </p:cNvSpPr>
          <p:nvPr>
            <p:ph type="sldNum" sz="quarter" idx="5"/>
          </p:nvPr>
        </p:nvSpPr>
        <p:spPr>
          <a:noFill/>
        </p:spPr>
        <p:txBody>
          <a:bodyPr/>
          <a:lstStyle/>
          <a:p>
            <a:fld id="{DDC008BC-FD95-485F-B713-08D91C7B4A39}"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Nombre</a:t>
            </a:r>
            <a:r>
              <a:rPr lang="en-US" dirty="0" smtClean="0"/>
              <a:t> </a:t>
            </a:r>
            <a:r>
              <a:rPr lang="en-US" dirty="0" err="1" smtClean="0"/>
              <a:t>preferido</a:t>
            </a:r>
            <a:r>
              <a:rPr lang="en-US" dirty="0" smtClean="0"/>
              <a:t> de la </a:t>
            </a:r>
            <a:r>
              <a:rPr lang="en-US" dirty="0" err="1" smtClean="0"/>
              <a:t>familia</a:t>
            </a:r>
            <a:r>
              <a:rPr lang="en-US" dirty="0" smtClean="0"/>
              <a:t> (</a:t>
            </a:r>
            <a:r>
              <a:rPr lang="en-US" dirty="0" err="1" smtClean="0"/>
              <a:t>Coniglio</a:t>
            </a:r>
            <a:r>
              <a:rPr lang="en-US" dirty="0" smtClean="0"/>
              <a:t>) [</a:t>
            </a:r>
            <a:r>
              <a:rPr lang="en-US" dirty="0" err="1" smtClean="0"/>
              <a:t>nótese</a:t>
            </a:r>
            <a:r>
              <a:rPr lang="en-US" dirty="0" smtClean="0"/>
              <a:t> </a:t>
            </a:r>
            <a:r>
              <a:rPr lang="en-US" dirty="0" err="1" smtClean="0"/>
              <a:t>que</a:t>
            </a:r>
            <a:r>
              <a:rPr lang="en-US" dirty="0" smtClean="0"/>
              <a:t> la palabra “</a:t>
            </a:r>
            <a:r>
              <a:rPr lang="en-US" dirty="0" err="1" smtClean="0"/>
              <a:t>familia</a:t>
            </a:r>
            <a:r>
              <a:rPr lang="en-US" dirty="0" smtClean="0"/>
              <a:t>” no se </a:t>
            </a:r>
            <a:r>
              <a:rPr lang="en-US" dirty="0" err="1" smtClean="0"/>
              <a:t>considera</a:t>
            </a:r>
            <a:r>
              <a:rPr lang="en-US" dirty="0" smtClean="0"/>
              <a:t> parte del </a:t>
            </a:r>
            <a:r>
              <a:rPr lang="en-US" dirty="0" err="1" smtClean="0"/>
              <a:t>nombre</a:t>
            </a:r>
            <a:r>
              <a:rPr lang="en-US" dirty="0" smtClean="0"/>
              <a:t> en RDA]</a:t>
            </a:r>
          </a:p>
          <a:p>
            <a:pPr eaLnBrk="1" hangingPunct="1">
              <a:spcBef>
                <a:spcPct val="0"/>
              </a:spcBef>
            </a:pPr>
            <a:endParaRPr lang="en-US" dirty="0" smtClean="0"/>
          </a:p>
          <a:p>
            <a:pPr eaLnBrk="1" hangingPunct="1">
              <a:spcBef>
                <a:spcPct val="0"/>
              </a:spcBef>
            </a:pPr>
            <a:r>
              <a:rPr lang="en-US" dirty="0" err="1" smtClean="0"/>
              <a:t>Tipo</a:t>
            </a:r>
            <a:r>
              <a:rPr lang="en-US" baseline="0" dirty="0" smtClean="0"/>
              <a:t> de </a:t>
            </a:r>
            <a:r>
              <a:rPr lang="en-US" baseline="0" dirty="0" err="1" smtClean="0"/>
              <a:t>familia</a:t>
            </a:r>
            <a:r>
              <a:rPr lang="en-US" dirty="0" smtClean="0"/>
              <a:t> (Family)</a:t>
            </a:r>
          </a:p>
          <a:p>
            <a:pPr eaLnBrk="1" hangingPunct="1">
              <a:spcBef>
                <a:spcPct val="0"/>
              </a:spcBef>
            </a:pPr>
            <a:endParaRPr lang="en-US" dirty="0" smtClean="0"/>
          </a:p>
          <a:p>
            <a:pPr eaLnBrk="1" hangingPunct="1">
              <a:spcBef>
                <a:spcPct val="0"/>
              </a:spcBef>
            </a:pPr>
            <a:r>
              <a:rPr lang="en-US" dirty="0" err="1" smtClean="0"/>
              <a:t>Miembro</a:t>
            </a:r>
            <a:r>
              <a:rPr lang="en-US" dirty="0" smtClean="0"/>
              <a:t>(s)</a:t>
            </a:r>
            <a:r>
              <a:rPr lang="en-US" baseline="0" dirty="0" smtClean="0"/>
              <a:t> </a:t>
            </a:r>
            <a:r>
              <a:rPr lang="en-US" baseline="0" dirty="0" err="1" smtClean="0"/>
              <a:t>p</a:t>
            </a:r>
            <a:r>
              <a:rPr lang="en-US" dirty="0" err="1" smtClean="0"/>
              <a:t>rominentes</a:t>
            </a:r>
            <a:r>
              <a:rPr lang="en-US" dirty="0" smtClean="0"/>
              <a:t> de la </a:t>
            </a:r>
            <a:r>
              <a:rPr lang="en-US" dirty="0" err="1" smtClean="0"/>
              <a:t>familia</a:t>
            </a:r>
            <a:r>
              <a:rPr lang="en-US" dirty="0" smtClean="0"/>
              <a:t> (Gaetano </a:t>
            </a:r>
            <a:r>
              <a:rPr lang="en-US" dirty="0" err="1" smtClean="0"/>
              <a:t>Coniglio</a:t>
            </a:r>
            <a:r>
              <a:rPr lang="en-US" dirty="0" smtClean="0"/>
              <a:t>, Rosa </a:t>
            </a:r>
            <a:r>
              <a:rPr lang="en-US" dirty="0" err="1" smtClean="0"/>
              <a:t>Alessi</a:t>
            </a:r>
            <a:r>
              <a:rPr lang="en-US" dirty="0" smtClean="0"/>
              <a:t> </a:t>
            </a:r>
            <a:r>
              <a:rPr lang="en-US" dirty="0" err="1" smtClean="0"/>
              <a:t>Coniglio</a:t>
            </a:r>
            <a:r>
              <a:rPr lang="en-US" dirty="0" smtClean="0"/>
              <a:t>). </a:t>
            </a:r>
            <a:r>
              <a:rPr lang="en-US" dirty="0" err="1" smtClean="0"/>
              <a:t>Nótese</a:t>
            </a:r>
            <a:r>
              <a:rPr lang="en-US" dirty="0" smtClean="0"/>
              <a:t> </a:t>
            </a:r>
            <a:r>
              <a:rPr lang="en-US" dirty="0" err="1" smtClean="0"/>
              <a:t>que</a:t>
            </a:r>
            <a:r>
              <a:rPr lang="en-US" dirty="0" smtClean="0"/>
              <a:t> en </a:t>
            </a:r>
            <a:r>
              <a:rPr lang="en-US" dirty="0" err="1" smtClean="0"/>
              <a:t>este</a:t>
            </a:r>
            <a:r>
              <a:rPr lang="en-US" dirty="0" smtClean="0"/>
              <a:t> </a:t>
            </a:r>
            <a:r>
              <a:rPr lang="en-US" dirty="0" err="1" smtClean="0"/>
              <a:t>caso</a:t>
            </a:r>
            <a:r>
              <a:rPr lang="en-US" dirty="0" smtClean="0"/>
              <a:t> los </a:t>
            </a:r>
            <a:r>
              <a:rPr lang="en-US" dirty="0" err="1" smtClean="0"/>
              <a:t>miembros</a:t>
            </a:r>
            <a:r>
              <a:rPr lang="en-US" dirty="0" smtClean="0"/>
              <a:t> </a:t>
            </a:r>
            <a:r>
              <a:rPr lang="en-US" dirty="0" err="1" smtClean="0"/>
              <a:t>prominentes</a:t>
            </a:r>
            <a:r>
              <a:rPr lang="en-US" dirty="0" smtClean="0"/>
              <a:t> de la </a:t>
            </a:r>
            <a:r>
              <a:rPr lang="en-US" dirty="0" err="1" smtClean="0"/>
              <a:t>familia</a:t>
            </a:r>
            <a:r>
              <a:rPr lang="en-US" dirty="0" smtClean="0"/>
              <a:t> son </a:t>
            </a:r>
            <a:r>
              <a:rPr lang="en-US" dirty="0" err="1" smtClean="0"/>
              <a:t>también</a:t>
            </a:r>
            <a:r>
              <a:rPr lang="en-US" dirty="0" smtClean="0"/>
              <a:t> los </a:t>
            </a:r>
            <a:r>
              <a:rPr lang="en-US" dirty="0" err="1" smtClean="0"/>
              <a:t>progenitores</a:t>
            </a:r>
            <a:r>
              <a:rPr lang="en-US" baseline="0" dirty="0" smtClean="0"/>
              <a:t> de la </a:t>
            </a:r>
            <a:r>
              <a:rPr lang="en-US" baseline="0" dirty="0" err="1" smtClean="0"/>
              <a:t>familia</a:t>
            </a:r>
            <a:r>
              <a:rPr lang="en-US" dirty="0" smtClean="0"/>
              <a:t> (</a:t>
            </a:r>
            <a:r>
              <a:rPr lang="en-US" dirty="0" err="1" smtClean="0"/>
              <a:t>véase</a:t>
            </a:r>
            <a:r>
              <a:rPr lang="en-US" dirty="0" smtClean="0"/>
              <a:t> RDA </a:t>
            </a:r>
            <a:r>
              <a:rPr lang="en-US" dirty="0" err="1" smtClean="0"/>
              <a:t>Apéndice</a:t>
            </a:r>
            <a:r>
              <a:rPr lang="en-US" dirty="0" smtClean="0"/>
              <a:t> </a:t>
            </a:r>
            <a:r>
              <a:rPr lang="en-US" dirty="0" err="1" smtClean="0"/>
              <a:t>K.2.2</a:t>
            </a:r>
            <a:r>
              <a:rPr lang="en-US" dirty="0" smtClean="0"/>
              <a:t>). Este</a:t>
            </a:r>
            <a:r>
              <a:rPr lang="en-US" baseline="0" dirty="0" smtClean="0"/>
              <a:t> </a:t>
            </a:r>
            <a:r>
              <a:rPr lang="en-US" baseline="0" dirty="0" err="1" smtClean="0"/>
              <a:t>elemento</a:t>
            </a:r>
            <a:r>
              <a:rPr lang="en-US" baseline="0" dirty="0" smtClean="0"/>
              <a:t> se </a:t>
            </a:r>
            <a:r>
              <a:rPr lang="en-US" baseline="0" dirty="0" err="1" smtClean="0"/>
              <a:t>utiliza</a:t>
            </a:r>
            <a:r>
              <a:rPr lang="en-US" baseline="0" dirty="0" smtClean="0"/>
              <a:t> </a:t>
            </a:r>
            <a:r>
              <a:rPr lang="en-US" baseline="0" dirty="0" err="1" smtClean="0"/>
              <a:t>comúnmente</a:t>
            </a:r>
            <a:r>
              <a:rPr lang="en-US" baseline="0" dirty="0" smtClean="0"/>
              <a:t> </a:t>
            </a:r>
            <a:r>
              <a:rPr lang="en-US" baseline="0" dirty="0" err="1" smtClean="0"/>
              <a:t>para</a:t>
            </a:r>
            <a:r>
              <a:rPr lang="en-US" baseline="0" dirty="0" smtClean="0"/>
              <a:t> registrar a los </a:t>
            </a:r>
            <a:r>
              <a:rPr lang="en-US" dirty="0" err="1" smtClean="0"/>
              <a:t>progenitores</a:t>
            </a:r>
            <a:r>
              <a:rPr lang="en-US" dirty="0" smtClean="0"/>
              <a:t>, </a:t>
            </a:r>
            <a:r>
              <a:rPr lang="en-US" dirty="0" err="1" smtClean="0"/>
              <a:t>pero</a:t>
            </a:r>
            <a:r>
              <a:rPr lang="en-US" dirty="0" smtClean="0"/>
              <a:t> se </a:t>
            </a:r>
            <a:r>
              <a:rPr lang="en-US" dirty="0" err="1" smtClean="0"/>
              <a:t>pueden</a:t>
            </a:r>
            <a:r>
              <a:rPr lang="en-US" baseline="0" dirty="0" smtClean="0"/>
              <a:t> registrar </a:t>
            </a:r>
            <a:r>
              <a:rPr lang="en-US" dirty="0" err="1" smtClean="0"/>
              <a:t>otros</a:t>
            </a:r>
            <a:r>
              <a:rPr lang="en-US" dirty="0" smtClean="0"/>
              <a:t> </a:t>
            </a:r>
            <a:r>
              <a:rPr lang="en-US" dirty="0" err="1" smtClean="0"/>
              <a:t>miembros</a:t>
            </a:r>
            <a:r>
              <a:rPr lang="en-US" dirty="0" smtClean="0"/>
              <a:t> </a:t>
            </a:r>
            <a:r>
              <a:rPr lang="en-US" dirty="0" err="1" smtClean="0"/>
              <a:t>prominentes</a:t>
            </a:r>
            <a:r>
              <a:rPr lang="en-US" dirty="0" smtClean="0"/>
              <a:t> de la </a:t>
            </a:r>
            <a:r>
              <a:rPr lang="en-US" dirty="0" err="1" smtClean="0"/>
              <a:t>familia</a:t>
            </a:r>
            <a:r>
              <a:rPr lang="en-US" dirty="0" smtClean="0"/>
              <a:t>.</a:t>
            </a:r>
          </a:p>
          <a:p>
            <a:pPr eaLnBrk="1" hangingPunct="1">
              <a:spcBef>
                <a:spcPct val="0"/>
              </a:spcBef>
            </a:pPr>
            <a:endParaRPr lang="en-US" dirty="0" smtClean="0"/>
          </a:p>
          <a:p>
            <a:pPr eaLnBrk="1" hangingPunct="1">
              <a:spcBef>
                <a:spcPct val="0"/>
              </a:spcBef>
            </a:pPr>
            <a:r>
              <a:rPr lang="en-US" dirty="0" smtClean="0"/>
              <a:t>[</a:t>
            </a:r>
            <a:r>
              <a:rPr lang="en-US" dirty="0" err="1" smtClean="0"/>
              <a:t>Presentador</a:t>
            </a:r>
            <a:r>
              <a:rPr lang="en-US" dirty="0" smtClean="0"/>
              <a:t>: </a:t>
            </a:r>
            <a:r>
              <a:rPr lang="en-US" dirty="0" err="1" smtClean="0"/>
              <a:t>cuando</a:t>
            </a:r>
            <a:r>
              <a:rPr lang="en-US" dirty="0" smtClean="0"/>
              <a:t> </a:t>
            </a:r>
            <a:r>
              <a:rPr lang="en-US" dirty="0" err="1" smtClean="0"/>
              <a:t>llegue</a:t>
            </a:r>
            <a:r>
              <a:rPr lang="en-US" dirty="0" smtClean="0"/>
              <a:t> </a:t>
            </a:r>
            <a:r>
              <a:rPr lang="en-US" dirty="0" err="1" smtClean="0"/>
              <a:t>aquí</a:t>
            </a:r>
            <a:r>
              <a:rPr lang="en-US" dirty="0" smtClean="0"/>
              <a:t>,</a:t>
            </a:r>
            <a:r>
              <a:rPr lang="en-US" baseline="0" dirty="0" smtClean="0"/>
              <a:t> </a:t>
            </a:r>
            <a:r>
              <a:rPr lang="en-US" baseline="0" dirty="0" err="1" smtClean="0"/>
              <a:t>haga</a:t>
            </a:r>
            <a:r>
              <a:rPr lang="en-US" baseline="0" dirty="0" smtClean="0"/>
              <a:t> </a:t>
            </a:r>
            <a:r>
              <a:rPr lang="en-US" dirty="0" smtClean="0"/>
              <a:t>“click” </a:t>
            </a:r>
            <a:r>
              <a:rPr lang="en-US" dirty="0" err="1" smtClean="0"/>
              <a:t>sobre</a:t>
            </a:r>
            <a:r>
              <a:rPr lang="en-US" dirty="0" smtClean="0"/>
              <a:t> la </a:t>
            </a:r>
            <a:r>
              <a:rPr lang="en-US" dirty="0" err="1" smtClean="0"/>
              <a:t>imagen</a:t>
            </a:r>
            <a:r>
              <a:rPr lang="en-US" dirty="0" smtClean="0"/>
              <a:t> de Gaetano o</a:t>
            </a:r>
            <a:r>
              <a:rPr lang="en-US" baseline="0" dirty="0" smtClean="0"/>
              <a:t> de </a:t>
            </a:r>
            <a:r>
              <a:rPr lang="en-US" dirty="0" smtClean="0"/>
              <a:t>Rosa]</a:t>
            </a:r>
          </a:p>
          <a:p>
            <a:pPr eaLnBrk="1" hangingPunct="1">
              <a:spcBef>
                <a:spcPct val="0"/>
              </a:spcBef>
            </a:pPr>
            <a:endParaRPr lang="en-US" dirty="0" smtClean="0"/>
          </a:p>
          <a:p>
            <a:pPr eaLnBrk="1" hangingPunct="1">
              <a:spcBef>
                <a:spcPct val="0"/>
              </a:spcBef>
            </a:pPr>
            <a:r>
              <a:rPr lang="en-US" dirty="0" smtClean="0"/>
              <a:t>[</a:t>
            </a:r>
            <a:r>
              <a:rPr lang="en-US" dirty="0" err="1" smtClean="0"/>
              <a:t>Fuente</a:t>
            </a:r>
            <a:r>
              <a:rPr lang="en-US" dirty="0" smtClean="0"/>
              <a:t>: http://</a:t>
            </a:r>
            <a:r>
              <a:rPr lang="en-US" dirty="0" err="1" smtClean="0"/>
              <a:t>www.conigliofamily.com</a:t>
            </a:r>
            <a:r>
              <a:rPr lang="en-US" dirty="0" smtClean="0"/>
              <a:t>/</a:t>
            </a:r>
            <a:r>
              <a:rPr lang="en-US" dirty="0" err="1" smtClean="0"/>
              <a:t>home.htm</a:t>
            </a:r>
            <a:r>
              <a:rPr lang="en-US" dirty="0" smtClean="0"/>
              <a:t>]</a:t>
            </a:r>
          </a:p>
        </p:txBody>
      </p:sp>
      <p:sp>
        <p:nvSpPr>
          <p:cNvPr id="48131" name="Slide Number Placeholder 3"/>
          <p:cNvSpPr>
            <a:spLocks noGrp="1"/>
          </p:cNvSpPr>
          <p:nvPr>
            <p:ph type="sldNum" sz="quarter" idx="5"/>
          </p:nvPr>
        </p:nvSpPr>
        <p:spPr>
          <a:noFill/>
        </p:spPr>
        <p:txBody>
          <a:bodyPr/>
          <a:lstStyle/>
          <a:p>
            <a:fld id="{6E131107-146D-4521-ABCE-E90BFD7CF18C}"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Otra</a:t>
            </a:r>
            <a:r>
              <a:rPr lang="en-US" dirty="0" smtClean="0"/>
              <a:t> </a:t>
            </a:r>
            <a:r>
              <a:rPr lang="en-US" dirty="0" err="1" smtClean="0"/>
              <a:t>información</a:t>
            </a:r>
            <a:r>
              <a:rPr lang="en-US" baseline="0" dirty="0" smtClean="0"/>
              <a:t> </a:t>
            </a:r>
            <a:r>
              <a:rPr lang="en-US" baseline="0" dirty="0" err="1" smtClean="0"/>
              <a:t>núcleo</a:t>
            </a:r>
            <a:r>
              <a:rPr lang="en-US" baseline="0" dirty="0" smtClean="0"/>
              <a:t>:</a:t>
            </a:r>
            <a:endParaRPr lang="en-US" dirty="0" smtClean="0"/>
          </a:p>
          <a:p>
            <a:pPr eaLnBrk="1" hangingPunct="1">
              <a:spcBef>
                <a:spcPct val="0"/>
              </a:spcBef>
            </a:pPr>
            <a:endParaRPr lang="en-US" dirty="0" smtClean="0"/>
          </a:p>
          <a:p>
            <a:pPr eaLnBrk="1" hangingPunct="1">
              <a:spcBef>
                <a:spcPct val="0"/>
              </a:spcBef>
            </a:pPr>
            <a:r>
              <a:rPr lang="en-US" dirty="0" err="1" smtClean="0"/>
              <a:t>Fecha</a:t>
            </a:r>
            <a:r>
              <a:rPr lang="en-US" baseline="0" dirty="0" smtClean="0"/>
              <a:t> </a:t>
            </a:r>
            <a:r>
              <a:rPr lang="en-US" dirty="0" err="1" smtClean="0"/>
              <a:t>asociada</a:t>
            </a:r>
            <a:r>
              <a:rPr lang="en-US" dirty="0" smtClean="0"/>
              <a:t> con la </a:t>
            </a:r>
            <a:r>
              <a:rPr lang="en-US" dirty="0" err="1" smtClean="0"/>
              <a:t>familia</a:t>
            </a:r>
            <a:r>
              <a:rPr lang="en-US" dirty="0" smtClean="0"/>
              <a:t>: </a:t>
            </a:r>
            <a:r>
              <a:rPr lang="en-US" dirty="0" err="1" smtClean="0"/>
              <a:t>Noviembre</a:t>
            </a:r>
            <a:r>
              <a:rPr lang="en-US" dirty="0" smtClean="0"/>
              <a:t> 30, 1912 (</a:t>
            </a:r>
            <a:r>
              <a:rPr lang="en-US" dirty="0" err="1" smtClean="0"/>
              <a:t>fecha</a:t>
            </a:r>
            <a:r>
              <a:rPr lang="en-US" baseline="0" dirty="0" smtClean="0"/>
              <a:t> de</a:t>
            </a:r>
            <a:r>
              <a:rPr lang="en-US" dirty="0" smtClean="0"/>
              <a:t> </a:t>
            </a:r>
            <a:r>
              <a:rPr lang="en-US" dirty="0" err="1" smtClean="0"/>
              <a:t>martrimonio</a:t>
            </a:r>
            <a:r>
              <a:rPr lang="en-US" dirty="0" smtClean="0"/>
              <a:t>, </a:t>
            </a:r>
            <a:r>
              <a:rPr lang="en-US" dirty="0" err="1" smtClean="0"/>
              <a:t>puede</a:t>
            </a:r>
            <a:r>
              <a:rPr lang="en-US" dirty="0" smtClean="0"/>
              <a:t> </a:t>
            </a:r>
            <a:r>
              <a:rPr lang="en-US" dirty="0" err="1" smtClean="0"/>
              <a:t>considerarse</a:t>
            </a:r>
            <a:r>
              <a:rPr lang="en-US" dirty="0" smtClean="0"/>
              <a:t> la </a:t>
            </a:r>
            <a:r>
              <a:rPr lang="en-US" dirty="0" err="1" smtClean="0"/>
              <a:t>fecha</a:t>
            </a:r>
            <a:r>
              <a:rPr lang="en-US" baseline="0" dirty="0" smtClean="0"/>
              <a:t> en </a:t>
            </a:r>
            <a:r>
              <a:rPr lang="en-US" baseline="0" dirty="0" err="1" smtClean="0"/>
              <a:t>que</a:t>
            </a:r>
            <a:r>
              <a:rPr lang="en-US" baseline="0" dirty="0" smtClean="0"/>
              <a:t> se </a:t>
            </a:r>
            <a:r>
              <a:rPr lang="en-US" baseline="0" dirty="0" err="1" smtClean="0"/>
              <a:t>inició</a:t>
            </a:r>
            <a:r>
              <a:rPr lang="en-US" baseline="0" dirty="0" smtClean="0"/>
              <a:t> la </a:t>
            </a:r>
            <a:r>
              <a:rPr lang="en-US" baseline="0" dirty="0" err="1" smtClean="0"/>
              <a:t>familia</a:t>
            </a:r>
            <a:r>
              <a:rPr lang="en-US" dirty="0" smtClean="0"/>
              <a:t>); </a:t>
            </a:r>
            <a:r>
              <a:rPr lang="en-US" dirty="0" err="1" smtClean="0"/>
              <a:t>su</a:t>
            </a:r>
            <a:r>
              <a:rPr lang="en-US" dirty="0" smtClean="0"/>
              <a:t> </a:t>
            </a:r>
            <a:r>
              <a:rPr lang="en-US" dirty="0" err="1" smtClean="0"/>
              <a:t>arribo</a:t>
            </a:r>
            <a:r>
              <a:rPr lang="en-US" dirty="0" smtClean="0"/>
              <a:t> a </a:t>
            </a:r>
            <a:r>
              <a:rPr lang="en-US" dirty="0" err="1" smtClean="0"/>
              <a:t>las</a:t>
            </a:r>
            <a:r>
              <a:rPr lang="en-US" dirty="0" smtClean="0"/>
              <a:t> </a:t>
            </a:r>
            <a:r>
              <a:rPr lang="en-US" dirty="0" err="1" smtClean="0"/>
              <a:t>Américas</a:t>
            </a:r>
            <a:r>
              <a:rPr lang="en-US" dirty="0" smtClean="0"/>
              <a:t> (</a:t>
            </a:r>
            <a:r>
              <a:rPr lang="en-US" dirty="0" err="1" smtClean="0"/>
              <a:t>Abril</a:t>
            </a:r>
            <a:r>
              <a:rPr lang="en-US" dirty="0" smtClean="0"/>
              <a:t> 30, 1913)-- a </a:t>
            </a:r>
            <a:r>
              <a:rPr lang="en-US" dirty="0" err="1" smtClean="0"/>
              <a:t>criterio</a:t>
            </a:r>
            <a:r>
              <a:rPr lang="en-US" dirty="0" smtClean="0"/>
              <a:t> del </a:t>
            </a:r>
            <a:r>
              <a:rPr lang="en-US" dirty="0" err="1" smtClean="0"/>
              <a:t>catalogador</a:t>
            </a:r>
            <a:r>
              <a:rPr lang="en-US" dirty="0" smtClean="0"/>
              <a:t>, </a:t>
            </a:r>
            <a:r>
              <a:rPr lang="en-US" dirty="0" err="1" smtClean="0"/>
              <a:t>pero</a:t>
            </a:r>
            <a:r>
              <a:rPr lang="en-US" baseline="0" dirty="0" smtClean="0"/>
              <a:t> </a:t>
            </a:r>
            <a:r>
              <a:rPr lang="en-US" baseline="0" dirty="0" err="1" smtClean="0"/>
              <a:t>también</a:t>
            </a:r>
            <a:r>
              <a:rPr lang="en-US" baseline="0" dirty="0" smtClean="0"/>
              <a:t> se </a:t>
            </a:r>
            <a:r>
              <a:rPr lang="en-US" baseline="0" dirty="0" err="1" smtClean="0"/>
              <a:t>podría</a:t>
            </a:r>
            <a:r>
              <a:rPr lang="en-US" baseline="0" dirty="0" smtClean="0"/>
              <a:t> </a:t>
            </a:r>
            <a:r>
              <a:rPr lang="en-US" baseline="0" dirty="0" err="1" smtClean="0"/>
              <a:t>considerar</a:t>
            </a:r>
            <a:r>
              <a:rPr lang="en-US" baseline="0" dirty="0" smtClean="0"/>
              <a:t> el </a:t>
            </a:r>
            <a:r>
              <a:rPr lang="en-US" baseline="0" dirty="0" err="1" smtClean="0"/>
              <a:t>comienzo</a:t>
            </a:r>
            <a:r>
              <a:rPr lang="en-US" baseline="0" dirty="0" smtClean="0"/>
              <a:t> de la </a:t>
            </a:r>
            <a:r>
              <a:rPr lang="en-US" baseline="0" dirty="0" err="1" smtClean="0"/>
              <a:t>familia</a:t>
            </a:r>
            <a:r>
              <a:rPr lang="en-US" baseline="0" dirty="0" smtClean="0"/>
              <a:t> "</a:t>
            </a:r>
            <a:r>
              <a:rPr lang="en-US" baseline="0" dirty="0" err="1" smtClean="0"/>
              <a:t>americana</a:t>
            </a:r>
            <a:r>
              <a:rPr lang="en-US" baseline="0" dirty="0" smtClean="0"/>
              <a:t>" </a:t>
            </a:r>
            <a:r>
              <a:rPr lang="en-US" baseline="0" dirty="0" err="1" smtClean="0"/>
              <a:t>Coniglio</a:t>
            </a:r>
            <a:r>
              <a:rPr lang="en-US" dirty="0" smtClean="0"/>
              <a:t>. </a:t>
            </a:r>
            <a:r>
              <a:rPr lang="en-US" dirty="0" err="1" smtClean="0"/>
              <a:t>Una</a:t>
            </a:r>
            <a:r>
              <a:rPr lang="en-US" dirty="0" smtClean="0"/>
              <a:t> </a:t>
            </a:r>
            <a:r>
              <a:rPr lang="en-US" dirty="0" err="1" smtClean="0"/>
              <a:t>fecha</a:t>
            </a:r>
            <a:r>
              <a:rPr lang="en-US" dirty="0" smtClean="0"/>
              <a:t> de </a:t>
            </a:r>
            <a:r>
              <a:rPr lang="en-US" dirty="0" err="1" smtClean="0"/>
              <a:t>matrimonio</a:t>
            </a:r>
            <a:r>
              <a:rPr lang="en-US" dirty="0" smtClean="0"/>
              <a:t>,</a:t>
            </a:r>
            <a:r>
              <a:rPr lang="en-US" baseline="0" dirty="0" smtClean="0"/>
              <a:t> </a:t>
            </a:r>
            <a:r>
              <a:rPr lang="en-US" baseline="0" dirty="0" err="1" smtClean="0"/>
              <a:t>cuando</a:t>
            </a:r>
            <a:r>
              <a:rPr lang="en-US" baseline="0" dirty="0" smtClean="0"/>
              <a:t> </a:t>
            </a:r>
            <a:r>
              <a:rPr lang="en-US" baseline="0" dirty="0" err="1" smtClean="0"/>
              <a:t>estuviera</a:t>
            </a:r>
            <a:r>
              <a:rPr lang="en-US" baseline="0" dirty="0" smtClean="0"/>
              <a:t> </a:t>
            </a:r>
            <a:r>
              <a:rPr lang="en-US" baseline="0" dirty="0" err="1" smtClean="0"/>
              <a:t>disponible</a:t>
            </a:r>
            <a:r>
              <a:rPr lang="en-US" baseline="0" dirty="0" smtClean="0"/>
              <a:t>, </a:t>
            </a:r>
            <a:r>
              <a:rPr lang="en-US" baseline="0" dirty="0" err="1" smtClean="0"/>
              <a:t>podría</a:t>
            </a:r>
            <a:r>
              <a:rPr lang="en-US" baseline="0" dirty="0" smtClean="0"/>
              <a:t> </a:t>
            </a:r>
            <a:r>
              <a:rPr lang="en-US" baseline="0" dirty="0" err="1" smtClean="0"/>
              <a:t>ser</a:t>
            </a:r>
            <a:r>
              <a:rPr lang="en-US" baseline="0" dirty="0" smtClean="0"/>
              <a:t> </a:t>
            </a:r>
            <a:r>
              <a:rPr lang="en-US" baseline="0" dirty="0" err="1" smtClean="0"/>
              <a:t>más</a:t>
            </a:r>
            <a:r>
              <a:rPr lang="en-US" baseline="0" dirty="0" smtClean="0"/>
              <a:t> </a:t>
            </a:r>
            <a:r>
              <a:rPr lang="en-US" baseline="0" dirty="0" err="1" smtClean="0"/>
              <a:t>apropiada</a:t>
            </a:r>
            <a:r>
              <a:rPr lang="en-US" baseline="0" dirty="0" smtClean="0"/>
              <a:t> </a:t>
            </a:r>
            <a:r>
              <a:rPr lang="en-US" baseline="0" dirty="0" err="1" smtClean="0"/>
              <a:t>para</a:t>
            </a:r>
            <a:r>
              <a:rPr lang="en-US" baseline="0" dirty="0" smtClean="0"/>
              <a:t> la </a:t>
            </a:r>
            <a:r>
              <a:rPr lang="en-US" baseline="0" dirty="0" err="1" smtClean="0"/>
              <a:t>mayoría</a:t>
            </a:r>
            <a:r>
              <a:rPr lang="en-US" baseline="0" dirty="0" smtClean="0"/>
              <a:t> de </a:t>
            </a:r>
            <a:r>
              <a:rPr lang="en-US" baseline="0" dirty="0" err="1" smtClean="0"/>
              <a:t>las</a:t>
            </a:r>
            <a:r>
              <a:rPr lang="en-US" baseline="0" dirty="0" smtClean="0"/>
              <a:t> </a:t>
            </a:r>
            <a:r>
              <a:rPr lang="en-US" baseline="0" dirty="0" err="1" smtClean="0"/>
              <a:t>familias</a:t>
            </a:r>
            <a:r>
              <a:rPr lang="en-US" baseline="0" dirty="0" smtClean="0"/>
              <a:t> </a:t>
            </a:r>
            <a:r>
              <a:rPr lang="en-US" baseline="0" dirty="0" err="1" smtClean="0"/>
              <a:t>que</a:t>
            </a:r>
            <a:r>
              <a:rPr lang="en-US" baseline="0" dirty="0" smtClean="0"/>
              <a:t> se </a:t>
            </a:r>
            <a:r>
              <a:rPr lang="en-US" baseline="0" dirty="0" err="1" smtClean="0"/>
              <a:t>autodefinen</a:t>
            </a:r>
            <a:r>
              <a:rPr lang="en-US" baseline="0" dirty="0" smtClean="0"/>
              <a:t> </a:t>
            </a:r>
            <a:r>
              <a:rPr lang="en-US" baseline="0" dirty="0" err="1" smtClean="0"/>
              <a:t>como</a:t>
            </a:r>
            <a:r>
              <a:rPr lang="en-US" baseline="0" dirty="0" smtClean="0"/>
              <a:t> </a:t>
            </a:r>
            <a:r>
              <a:rPr lang="en-US" baseline="0" dirty="0" err="1" smtClean="0"/>
              <a:t>descendientes</a:t>
            </a:r>
            <a:r>
              <a:rPr lang="en-US" baseline="0" dirty="0" smtClean="0"/>
              <a:t> de </a:t>
            </a:r>
            <a:r>
              <a:rPr lang="en-US" baseline="0" dirty="0" err="1" smtClean="0"/>
              <a:t>una</a:t>
            </a:r>
            <a:r>
              <a:rPr lang="en-US" baseline="0" dirty="0" smtClean="0"/>
              <a:t> </a:t>
            </a:r>
            <a:r>
              <a:rPr lang="en-US" baseline="0" dirty="0" err="1" smtClean="0"/>
              <a:t>pareja</a:t>
            </a:r>
            <a:r>
              <a:rPr lang="en-US" baseline="0" dirty="0" smtClean="0"/>
              <a:t>.  </a:t>
            </a:r>
          </a:p>
          <a:p>
            <a:pPr eaLnBrk="1" hangingPunct="1">
              <a:spcBef>
                <a:spcPct val="0"/>
              </a:spcBef>
            </a:pPr>
            <a:endParaRPr lang="en-US" dirty="0" smtClean="0"/>
          </a:p>
          <a:p>
            <a:pPr eaLnBrk="1" hangingPunct="1">
              <a:spcBef>
                <a:spcPct val="0"/>
              </a:spcBef>
            </a:pPr>
            <a:r>
              <a:rPr lang="en-US" dirty="0" smtClean="0"/>
              <a:t>Lugar(</a:t>
            </a:r>
            <a:r>
              <a:rPr lang="en-US" dirty="0" err="1" smtClean="0"/>
              <a:t>es</a:t>
            </a:r>
            <a:r>
              <a:rPr lang="en-US" dirty="0" smtClean="0"/>
              <a:t>) </a:t>
            </a:r>
            <a:r>
              <a:rPr lang="en-US" dirty="0" err="1" smtClean="0"/>
              <a:t>asociados</a:t>
            </a:r>
            <a:r>
              <a:rPr lang="en-US" dirty="0" smtClean="0"/>
              <a:t> con la </a:t>
            </a:r>
            <a:r>
              <a:rPr lang="en-US" dirty="0" err="1" smtClean="0"/>
              <a:t>familia</a:t>
            </a:r>
            <a:r>
              <a:rPr lang="en-US" dirty="0" smtClean="0"/>
              <a:t>: </a:t>
            </a:r>
            <a:r>
              <a:rPr lang="en-US" dirty="0" err="1" smtClean="0"/>
              <a:t>Serradifalco</a:t>
            </a:r>
            <a:r>
              <a:rPr lang="en-US" dirty="0" smtClean="0"/>
              <a:t>, Italy; Robertsdale, Pa.</a:t>
            </a:r>
          </a:p>
          <a:p>
            <a:pPr eaLnBrk="1" hangingPunct="1">
              <a:spcBef>
                <a:spcPct val="0"/>
              </a:spcBef>
            </a:pPr>
            <a:endParaRPr lang="en-US" dirty="0" smtClean="0"/>
          </a:p>
          <a:p>
            <a:pPr eaLnBrk="1" hangingPunct="1">
              <a:spcBef>
                <a:spcPct val="0"/>
              </a:spcBef>
            </a:pPr>
            <a:r>
              <a:rPr lang="en-US" dirty="0" smtClean="0"/>
              <a:t>[</a:t>
            </a:r>
            <a:r>
              <a:rPr lang="en-US" dirty="0" err="1" smtClean="0"/>
              <a:t>Fuente</a:t>
            </a:r>
            <a:r>
              <a:rPr lang="en-US" dirty="0" smtClean="0"/>
              <a:t>: http://</a:t>
            </a:r>
            <a:r>
              <a:rPr lang="en-US" dirty="0" err="1" smtClean="0"/>
              <a:t>www.conigliofamily.com</a:t>
            </a:r>
            <a:r>
              <a:rPr lang="en-US" dirty="0" smtClean="0"/>
              <a:t>/</a:t>
            </a:r>
            <a:r>
              <a:rPr lang="en-US" dirty="0" err="1" smtClean="0"/>
              <a:t>Genesis.htm</a:t>
            </a:r>
            <a:r>
              <a:rPr lang="en-US" dirty="0" smtClean="0"/>
              <a:t>]</a:t>
            </a:r>
          </a:p>
        </p:txBody>
      </p:sp>
      <p:sp>
        <p:nvSpPr>
          <p:cNvPr id="50179" name="Slide Number Placeholder 3"/>
          <p:cNvSpPr>
            <a:spLocks noGrp="1"/>
          </p:cNvSpPr>
          <p:nvPr>
            <p:ph type="sldNum" sz="quarter" idx="5"/>
          </p:nvPr>
        </p:nvSpPr>
        <p:spPr>
          <a:noFill/>
        </p:spPr>
        <p:txBody>
          <a:bodyPr/>
          <a:lstStyle/>
          <a:p>
            <a:fld id="{FC8E0ABB-C6F7-4E50-88DE-CB93862DA37C}"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Ir</a:t>
            </a:r>
            <a:r>
              <a:rPr lang="en-US" baseline="0" dirty="0" smtClean="0"/>
              <a:t> a </a:t>
            </a:r>
            <a:r>
              <a:rPr lang="en-US" dirty="0" smtClean="0"/>
              <a:t> 8.5.1; </a:t>
            </a:r>
            <a:r>
              <a:rPr lang="en-US" dirty="0" err="1" smtClean="0"/>
              <a:t>Haga</a:t>
            </a:r>
            <a:r>
              <a:rPr lang="en-US" dirty="0" smtClean="0"/>
              <a:t> </a:t>
            </a:r>
            <a:r>
              <a:rPr lang="en-US" dirty="0" err="1" smtClean="0"/>
              <a:t>que</a:t>
            </a:r>
            <a:r>
              <a:rPr lang="en-US" dirty="0" smtClean="0"/>
              <a:t> </a:t>
            </a:r>
            <a:r>
              <a:rPr lang="en-US" dirty="0" err="1" smtClean="0"/>
              <a:t>alguien</a:t>
            </a:r>
            <a:r>
              <a:rPr lang="en-US" dirty="0" smtClean="0"/>
              <a:t> lea, </a:t>
            </a:r>
            <a:r>
              <a:rPr lang="en-US" dirty="0" err="1" smtClean="0"/>
              <a:t>especialmente</a:t>
            </a:r>
            <a:r>
              <a:rPr lang="en-US" dirty="0" smtClean="0"/>
              <a:t> 8.5.6.1. </a:t>
            </a:r>
            <a:r>
              <a:rPr lang="en-US" dirty="0" err="1" smtClean="0"/>
              <a:t>Vaya</a:t>
            </a:r>
            <a:r>
              <a:rPr lang="en-US" dirty="0" smtClean="0"/>
              <a:t> </a:t>
            </a:r>
            <a:r>
              <a:rPr lang="en-US" dirty="0" err="1" smtClean="0"/>
              <a:t>luego</a:t>
            </a:r>
            <a:r>
              <a:rPr lang="en-US" dirty="0" smtClean="0"/>
              <a:t> al </a:t>
            </a:r>
            <a:r>
              <a:rPr lang="en-US" dirty="0" err="1" smtClean="0"/>
              <a:t>Apéndice</a:t>
            </a:r>
            <a:r>
              <a:rPr lang="en-US" dirty="0" smtClean="0"/>
              <a:t> </a:t>
            </a:r>
            <a:r>
              <a:rPr lang="en-US" dirty="0" err="1" smtClean="0"/>
              <a:t>A.2</a:t>
            </a:r>
            <a:r>
              <a:rPr lang="en-US" dirty="0" smtClean="0"/>
              <a:t> &amp; </a:t>
            </a:r>
            <a:r>
              <a:rPr lang="en-US" dirty="0" err="1" smtClean="0"/>
              <a:t>B.2</a:t>
            </a:r>
            <a:r>
              <a:rPr lang="en-US" dirty="0" smtClean="0"/>
              <a:t> y</a:t>
            </a:r>
            <a:r>
              <a:rPr lang="en-US" baseline="0" dirty="0" smtClean="0"/>
              <a:t> </a:t>
            </a:r>
            <a:r>
              <a:rPr lang="en-US" baseline="0" dirty="0" err="1" smtClean="0"/>
              <a:t>haga</a:t>
            </a:r>
            <a:r>
              <a:rPr lang="en-US" baseline="0" dirty="0" smtClean="0"/>
              <a:t> un </a:t>
            </a:r>
            <a:r>
              <a:rPr lang="en-US" baseline="0" dirty="0" err="1" smtClean="0"/>
              <a:t>examen</a:t>
            </a:r>
            <a:r>
              <a:rPr lang="en-US" baseline="0" dirty="0" smtClean="0"/>
              <a:t> </a:t>
            </a:r>
            <a:r>
              <a:rPr lang="en-US" baseline="0" dirty="0" err="1" smtClean="0"/>
              <a:t>conjunto</a:t>
            </a:r>
            <a:r>
              <a:rPr lang="en-US" baseline="0" dirty="0" smtClean="0"/>
              <a:t>.</a:t>
            </a:r>
            <a:endParaRPr lang="en-US" dirty="0" smtClean="0"/>
          </a:p>
        </p:txBody>
      </p:sp>
      <p:sp>
        <p:nvSpPr>
          <p:cNvPr id="52227" name="Slide Number Placeholder 3"/>
          <p:cNvSpPr>
            <a:spLocks noGrp="1"/>
          </p:cNvSpPr>
          <p:nvPr>
            <p:ph type="sldNum" sz="quarter" idx="5"/>
          </p:nvPr>
        </p:nvSpPr>
        <p:spPr>
          <a:noFill/>
        </p:spPr>
        <p:txBody>
          <a:bodyPr/>
          <a:lstStyle/>
          <a:p>
            <a:fld id="{13166562-B7CF-403D-8B66-901FF9EC8888}"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Que</a:t>
            </a:r>
            <a:r>
              <a:rPr lang="en-US" baseline="0" dirty="0" smtClean="0"/>
              <a:t> </a:t>
            </a:r>
            <a:r>
              <a:rPr lang="en-US" baseline="0" dirty="0" err="1" smtClean="0"/>
              <a:t>todos</a:t>
            </a:r>
            <a:r>
              <a:rPr lang="en-US" baseline="0" dirty="0" smtClean="0"/>
              <a:t> </a:t>
            </a:r>
            <a:r>
              <a:rPr lang="en-US" baseline="0" dirty="0" err="1" smtClean="0"/>
              <a:t>vayan</a:t>
            </a:r>
            <a:r>
              <a:rPr lang="en-US" baseline="0" dirty="0" smtClean="0"/>
              <a:t> a </a:t>
            </a:r>
            <a:r>
              <a:rPr lang="en-US" dirty="0" smtClean="0"/>
              <a:t>RDA 8.12.</a:t>
            </a:r>
          </a:p>
        </p:txBody>
      </p:sp>
      <p:sp>
        <p:nvSpPr>
          <p:cNvPr id="54275" name="Slide Number Placeholder 3"/>
          <p:cNvSpPr>
            <a:spLocks noGrp="1"/>
          </p:cNvSpPr>
          <p:nvPr>
            <p:ph type="sldNum" sz="quarter" idx="5"/>
          </p:nvPr>
        </p:nvSpPr>
        <p:spPr>
          <a:noFill/>
        </p:spPr>
        <p:txBody>
          <a:bodyPr/>
          <a:lstStyle/>
          <a:p>
            <a:fld id="{6B5B6A14-F79E-4909-9D69-2E006DEAD4D4}"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Explique</a:t>
            </a:r>
            <a:r>
              <a:rPr lang="en-US" baseline="0" dirty="0" smtClean="0"/>
              <a:t> el campo</a:t>
            </a:r>
            <a:r>
              <a:rPr lang="en-US" dirty="0" smtClean="0"/>
              <a:t> OCLC 670.</a:t>
            </a:r>
          </a:p>
          <a:p>
            <a:pPr eaLnBrk="1" hangingPunct="1">
              <a:spcBef>
                <a:spcPct val="0"/>
              </a:spcBef>
            </a:pPr>
            <a:endParaRPr lang="en-US" dirty="0" smtClean="0"/>
          </a:p>
          <a:p>
            <a:pPr eaLnBrk="1" hangingPunct="1">
              <a:spcBef>
                <a:spcPct val="0"/>
              </a:spcBef>
            </a:pPr>
            <a:r>
              <a:rPr lang="en-US" dirty="0" err="1" smtClean="0"/>
              <a:t>Existen</a:t>
            </a:r>
            <a:r>
              <a:rPr lang="en-US" baseline="0" dirty="0" smtClean="0"/>
              <a:t> </a:t>
            </a:r>
            <a:r>
              <a:rPr lang="en-US" baseline="0" dirty="0" err="1" smtClean="0"/>
              <a:t>muchas</a:t>
            </a:r>
            <a:r>
              <a:rPr lang="en-US" baseline="0" dirty="0" smtClean="0"/>
              <a:t> </a:t>
            </a:r>
            <a:r>
              <a:rPr lang="en-US" baseline="0" dirty="0" err="1" smtClean="0"/>
              <a:t>maneras</a:t>
            </a:r>
            <a:r>
              <a:rPr lang="en-US" baseline="0" dirty="0" smtClean="0"/>
              <a:t> de </a:t>
            </a:r>
            <a:r>
              <a:rPr lang="en-US" baseline="0" dirty="0" err="1" smtClean="0"/>
              <a:t>formularlo</a:t>
            </a:r>
            <a:r>
              <a:rPr lang="en-US" baseline="0" dirty="0" smtClean="0"/>
              <a:t>.</a:t>
            </a:r>
            <a:r>
              <a:rPr lang="en-US" dirty="0" smtClean="0"/>
              <a:t>  El </a:t>
            </a:r>
            <a:r>
              <a:rPr lang="en-US" dirty="0" err="1" smtClean="0"/>
              <a:t>punto</a:t>
            </a:r>
            <a:r>
              <a:rPr lang="en-US" dirty="0" smtClean="0"/>
              <a:t> </a:t>
            </a:r>
            <a:r>
              <a:rPr lang="en-US" dirty="0" err="1" smtClean="0"/>
              <a:t>es</a:t>
            </a:r>
            <a:r>
              <a:rPr lang="en-US" dirty="0" smtClean="0"/>
              <a:t>: </a:t>
            </a:r>
            <a:r>
              <a:rPr lang="en-US" dirty="0" err="1" smtClean="0"/>
              <a:t>registre</a:t>
            </a:r>
            <a:r>
              <a:rPr lang="en-US" dirty="0" smtClean="0"/>
              <a:t> la </a:t>
            </a:r>
            <a:r>
              <a:rPr lang="en-US" dirty="0" err="1" smtClean="0"/>
              <a:t>información</a:t>
            </a:r>
            <a:r>
              <a:rPr lang="en-US" dirty="0" smtClean="0"/>
              <a:t> </a:t>
            </a:r>
            <a:r>
              <a:rPr lang="en-US" dirty="0" err="1" smtClean="0"/>
              <a:t>que</a:t>
            </a:r>
            <a:r>
              <a:rPr lang="en-US" dirty="0" smtClean="0"/>
              <a:t> </a:t>
            </a:r>
            <a:r>
              <a:rPr lang="en-US" dirty="0" err="1" smtClean="0"/>
              <a:t>justifique</a:t>
            </a:r>
            <a:r>
              <a:rPr lang="en-US" dirty="0" smtClean="0"/>
              <a:t> lo </a:t>
            </a:r>
            <a:r>
              <a:rPr lang="en-US" dirty="0" err="1" smtClean="0"/>
              <a:t>que</a:t>
            </a:r>
            <a:r>
              <a:rPr lang="en-US" dirty="0" smtClean="0"/>
              <a:t> </a:t>
            </a:r>
            <a:r>
              <a:rPr lang="en-US" dirty="0" err="1" smtClean="0"/>
              <a:t>usted</a:t>
            </a:r>
            <a:r>
              <a:rPr lang="en-US" dirty="0" smtClean="0"/>
              <a:t> ha </a:t>
            </a:r>
            <a:r>
              <a:rPr lang="en-US" dirty="0" err="1" smtClean="0"/>
              <a:t>incluído</a:t>
            </a:r>
            <a:r>
              <a:rPr lang="en-US" baseline="0" dirty="0" smtClean="0"/>
              <a:t> en los </a:t>
            </a:r>
            <a:r>
              <a:rPr lang="en-US" baseline="0" dirty="0" err="1" smtClean="0"/>
              <a:t>otros</a:t>
            </a:r>
            <a:r>
              <a:rPr lang="en-US" baseline="0" dirty="0" smtClean="0"/>
              <a:t> </a:t>
            </a:r>
            <a:r>
              <a:rPr lang="en-US" baseline="0" dirty="0" err="1" smtClean="0"/>
              <a:t>elementos</a:t>
            </a:r>
            <a:r>
              <a:rPr lang="en-US" baseline="0" dirty="0" smtClean="0"/>
              <a:t> de la </a:t>
            </a:r>
            <a:r>
              <a:rPr lang="en-US" baseline="0" dirty="0" err="1" smtClean="0"/>
              <a:t>descripción</a:t>
            </a:r>
            <a:r>
              <a:rPr lang="en-US" baseline="0" dirty="0" smtClean="0"/>
              <a:t>.</a:t>
            </a:r>
          </a:p>
          <a:p>
            <a:pPr eaLnBrk="1" hangingPunct="1">
              <a:spcBef>
                <a:spcPct val="0"/>
              </a:spcBef>
            </a:pPr>
            <a:endParaRPr lang="en-US" baseline="0" dirty="0" smtClean="0"/>
          </a:p>
        </p:txBody>
      </p:sp>
      <p:sp>
        <p:nvSpPr>
          <p:cNvPr id="56323" name="Slide Number Placeholder 3"/>
          <p:cNvSpPr>
            <a:spLocks noGrp="1"/>
          </p:cNvSpPr>
          <p:nvPr>
            <p:ph type="sldNum" sz="quarter" idx="5"/>
          </p:nvPr>
        </p:nvSpPr>
        <p:spPr>
          <a:noFill/>
        </p:spPr>
        <p:txBody>
          <a:bodyPr/>
          <a:lstStyle/>
          <a:p>
            <a:fld id="{19935DCD-A508-4D52-A395-E5BDCA1A8003}"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mayo 2013</a:t>
            </a:r>
          </a:p>
          <a:p>
            <a:endParaRPr lang="en-US" dirty="0"/>
          </a:p>
        </p:txBody>
      </p:sp>
      <p:sp>
        <p:nvSpPr>
          <p:cNvPr id="4" name="Slide Number Placeholder 3"/>
          <p:cNvSpPr>
            <a:spLocks noGrp="1"/>
          </p:cNvSpPr>
          <p:nvPr>
            <p:ph type="sldNum" sz="quarter" idx="10"/>
          </p:nvPr>
        </p:nvSpPr>
        <p:spPr/>
        <p:txBody>
          <a:bodyPr/>
          <a:lstStyle/>
          <a:p>
            <a:pPr>
              <a:defRPr/>
            </a:pPr>
            <a:fld id="{DB487C09-5B4F-4543-BBEE-4C62717D1E7F}" type="slidenum">
              <a:rPr lang="en-US" smtClean="0"/>
              <a:pPr>
                <a:defRPr/>
              </a:pPr>
              <a:t>22</a:t>
            </a:fld>
            <a:endParaRPr lang="en-US"/>
          </a:p>
        </p:txBody>
      </p:sp>
    </p:spTree>
    <p:extLst>
      <p:ext uri="{BB962C8B-B14F-4D97-AF65-F5344CB8AC3E}">
        <p14:creationId xmlns:p14="http://schemas.microsoft.com/office/powerpoint/2010/main" val="2885386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Presentador</a:t>
            </a:r>
            <a:r>
              <a:rPr lang="en-US" dirty="0" smtClean="0"/>
              <a:t>: </a:t>
            </a:r>
            <a:r>
              <a:rPr lang="en-US" dirty="0" err="1" smtClean="0"/>
              <a:t>haga</a:t>
            </a:r>
            <a:r>
              <a:rPr lang="en-US" dirty="0" smtClean="0"/>
              <a:t> </a:t>
            </a:r>
            <a:r>
              <a:rPr lang="en-US" dirty="0" err="1" smtClean="0"/>
              <a:t>aquí</a:t>
            </a:r>
            <a:r>
              <a:rPr lang="en-US" dirty="0" smtClean="0"/>
              <a:t> </a:t>
            </a:r>
            <a:r>
              <a:rPr lang="en-US" dirty="0" err="1" smtClean="0"/>
              <a:t>una</a:t>
            </a:r>
            <a:r>
              <a:rPr lang="en-US" baseline="0" dirty="0" smtClean="0"/>
              <a:t> </a:t>
            </a:r>
            <a:r>
              <a:rPr lang="en-US" dirty="0" err="1" smtClean="0"/>
              <a:t>pausa</a:t>
            </a:r>
            <a:r>
              <a:rPr lang="en-US" dirty="0" smtClean="0"/>
              <a:t> y </a:t>
            </a:r>
            <a:r>
              <a:rPr lang="en-US" dirty="0" err="1" smtClean="0"/>
              <a:t>discuta</a:t>
            </a:r>
            <a:r>
              <a:rPr lang="en-US" dirty="0" smtClean="0"/>
              <a:t> </a:t>
            </a:r>
            <a:r>
              <a:rPr lang="en-US" dirty="0" err="1" smtClean="0"/>
              <a:t>las</a:t>
            </a:r>
            <a:r>
              <a:rPr lang="en-US" baseline="0" dirty="0" smtClean="0"/>
              <a:t> </a:t>
            </a:r>
            <a:r>
              <a:rPr lang="en-US" baseline="0" dirty="0" err="1" smtClean="0"/>
              <a:t>fuentes</a:t>
            </a:r>
            <a:r>
              <a:rPr lang="en-US" baseline="0" dirty="0" smtClean="0"/>
              <a:t> </a:t>
            </a:r>
            <a:r>
              <a:rPr lang="en-US" baseline="0" dirty="0" err="1" smtClean="0"/>
              <a:t>posibles</a:t>
            </a:r>
            <a:r>
              <a:rPr lang="en-US" baseline="0" dirty="0" smtClean="0"/>
              <a:t> </a:t>
            </a:r>
            <a:r>
              <a:rPr lang="en-US" baseline="0" dirty="0" err="1" smtClean="0"/>
              <a:t>sobre</a:t>
            </a:r>
            <a:r>
              <a:rPr lang="en-US" baseline="0" dirty="0" smtClean="0"/>
              <a:t> </a:t>
            </a:r>
            <a:r>
              <a:rPr lang="en-US" baseline="0" dirty="0" err="1" smtClean="0"/>
              <a:t>información</a:t>
            </a:r>
            <a:r>
              <a:rPr lang="en-US" baseline="0" dirty="0" smtClean="0"/>
              <a:t> </a:t>
            </a:r>
            <a:r>
              <a:rPr lang="en-US" baseline="0" dirty="0" err="1" smtClean="0"/>
              <a:t>acerca</a:t>
            </a:r>
            <a:r>
              <a:rPr lang="en-US" baseline="0" dirty="0" smtClean="0"/>
              <a:t> de </a:t>
            </a:r>
            <a:r>
              <a:rPr lang="en-US" baseline="0" dirty="0" err="1" smtClean="0"/>
              <a:t>las</a:t>
            </a:r>
            <a:r>
              <a:rPr lang="en-US" baseline="0" dirty="0" smtClean="0"/>
              <a:t> </a:t>
            </a:r>
            <a:r>
              <a:rPr lang="en-US" baseline="0" dirty="0" err="1" smtClean="0"/>
              <a:t>familias</a:t>
            </a:r>
            <a:r>
              <a:rPr lang="en-US" dirty="0" smtClean="0"/>
              <a:t>:</a:t>
            </a:r>
          </a:p>
          <a:p>
            <a:pPr eaLnBrk="1" hangingPunct="1">
              <a:spcBef>
                <a:spcPct val="0"/>
              </a:spcBef>
            </a:pPr>
            <a:endParaRPr lang="en-US" dirty="0" smtClean="0"/>
          </a:p>
          <a:p>
            <a:pPr eaLnBrk="1" hangingPunct="1">
              <a:spcBef>
                <a:spcPct val="0"/>
              </a:spcBef>
            </a:pPr>
            <a:r>
              <a:rPr lang="en-US" dirty="0" err="1" smtClean="0"/>
              <a:t>ancestry.com</a:t>
            </a:r>
            <a:endParaRPr lang="en-US" dirty="0" smtClean="0"/>
          </a:p>
          <a:p>
            <a:pPr eaLnBrk="1" hangingPunct="1">
              <a:spcBef>
                <a:spcPct val="0"/>
              </a:spcBef>
            </a:pPr>
            <a:r>
              <a:rPr lang="en-US" dirty="0" smtClean="0"/>
              <a:t>http://</a:t>
            </a:r>
            <a:r>
              <a:rPr lang="en-US" dirty="0" err="1" smtClean="0"/>
              <a:t>www.ancestry.com</a:t>
            </a:r>
            <a:r>
              <a:rPr lang="en-US" dirty="0" smtClean="0"/>
              <a:t>/</a:t>
            </a:r>
          </a:p>
          <a:p>
            <a:pPr eaLnBrk="1" hangingPunct="1">
              <a:spcBef>
                <a:spcPct val="0"/>
              </a:spcBef>
            </a:pPr>
            <a:r>
              <a:rPr lang="en-US" dirty="0" smtClean="0"/>
              <a:t>Base</a:t>
            </a:r>
            <a:r>
              <a:rPr lang="en-US" baseline="0" dirty="0" smtClean="0"/>
              <a:t> de </a:t>
            </a:r>
            <a:r>
              <a:rPr lang="en-US" baseline="0" dirty="0" err="1" smtClean="0"/>
              <a:t>datos</a:t>
            </a:r>
            <a:r>
              <a:rPr lang="en-US" baseline="0" dirty="0" smtClean="0"/>
              <a:t> </a:t>
            </a:r>
            <a:r>
              <a:rPr lang="en-US" baseline="0" dirty="0" err="1" smtClean="0"/>
              <a:t>por</a:t>
            </a:r>
            <a:r>
              <a:rPr lang="en-US" baseline="0" dirty="0" smtClean="0"/>
              <a:t> </a:t>
            </a:r>
            <a:r>
              <a:rPr lang="en-US" baseline="0" dirty="0" err="1" smtClean="0"/>
              <a:t>pago</a:t>
            </a:r>
            <a:r>
              <a:rPr lang="en-US" baseline="0" dirty="0" smtClean="0"/>
              <a:t> </a:t>
            </a:r>
            <a:r>
              <a:rPr lang="en-US" baseline="0" dirty="0" err="1" smtClean="0"/>
              <a:t>que</a:t>
            </a:r>
            <a:r>
              <a:rPr lang="en-US" baseline="0" dirty="0" smtClean="0"/>
              <a:t> </a:t>
            </a:r>
            <a:r>
              <a:rPr lang="en-US" baseline="0" dirty="0" err="1" smtClean="0"/>
              <a:t>contiene</a:t>
            </a:r>
            <a:r>
              <a:rPr lang="en-US" baseline="0" dirty="0" smtClean="0"/>
              <a:t> </a:t>
            </a:r>
            <a:r>
              <a:rPr lang="en-US" baseline="0" dirty="0" err="1" smtClean="0"/>
              <a:t>millares</a:t>
            </a:r>
            <a:r>
              <a:rPr lang="en-US" baseline="0" dirty="0" smtClean="0"/>
              <a:t> de </a:t>
            </a:r>
            <a:r>
              <a:rPr lang="en-US" baseline="0" dirty="0" err="1" smtClean="0"/>
              <a:t>colecciones</a:t>
            </a:r>
            <a:r>
              <a:rPr lang="en-US" baseline="0" dirty="0" smtClean="0"/>
              <a:t> de </a:t>
            </a:r>
            <a:r>
              <a:rPr lang="en-US" baseline="0" dirty="0" err="1" smtClean="0"/>
              <a:t>registros</a:t>
            </a:r>
            <a:r>
              <a:rPr lang="en-US" baseline="0" dirty="0" smtClean="0"/>
              <a:t> </a:t>
            </a:r>
            <a:r>
              <a:rPr lang="en-US" baseline="0" dirty="0" err="1" smtClean="0"/>
              <a:t>genealógicos</a:t>
            </a:r>
            <a:r>
              <a:rPr lang="en-US" baseline="0" dirty="0" smtClean="0"/>
              <a:t>; </a:t>
            </a:r>
            <a:r>
              <a:rPr lang="en-US" baseline="0" dirty="0" err="1" smtClean="0"/>
              <a:t>incluye</a:t>
            </a:r>
            <a:r>
              <a:rPr lang="en-US" baseline="0" dirty="0" smtClean="0"/>
              <a:t> </a:t>
            </a:r>
            <a:r>
              <a:rPr lang="en-US" baseline="0" dirty="0" err="1" smtClean="0"/>
              <a:t>registros</a:t>
            </a:r>
            <a:r>
              <a:rPr lang="en-US" baseline="0" dirty="0" smtClean="0"/>
              <a:t> </a:t>
            </a:r>
            <a:r>
              <a:rPr lang="en-US" baseline="0" dirty="0" err="1" smtClean="0"/>
              <a:t>públicos</a:t>
            </a:r>
            <a:r>
              <a:rPr lang="en-US" baseline="0" dirty="0" smtClean="0"/>
              <a:t> y </a:t>
            </a:r>
            <a:r>
              <a:rPr lang="en-US" baseline="0" dirty="0" err="1" smtClean="0"/>
              <a:t>privados</a:t>
            </a:r>
            <a:r>
              <a:rPr lang="en-US" baseline="0" dirty="0" smtClean="0"/>
              <a:t> de </a:t>
            </a:r>
            <a:r>
              <a:rPr lang="en-US" baseline="0" dirty="0" err="1" smtClean="0"/>
              <a:t>individuos</a:t>
            </a:r>
            <a:r>
              <a:rPr lang="en-US" baseline="0" dirty="0" smtClean="0"/>
              <a:t> y de </a:t>
            </a:r>
            <a:r>
              <a:rPr lang="en-US" baseline="0" dirty="0" err="1" smtClean="0"/>
              <a:t>familias</a:t>
            </a:r>
            <a:r>
              <a:rPr lang="en-US" baseline="0" dirty="0" smtClean="0"/>
              <a:t>.</a:t>
            </a:r>
            <a:r>
              <a:rPr lang="en-US" dirty="0" smtClean="0"/>
              <a:t> </a:t>
            </a:r>
            <a:r>
              <a:rPr lang="en-US" baseline="0" dirty="0" smtClean="0"/>
              <a:t> </a:t>
            </a:r>
            <a:r>
              <a:rPr lang="en-US" baseline="0" dirty="0" err="1" smtClean="0"/>
              <a:t>Cierta</a:t>
            </a:r>
            <a:r>
              <a:rPr lang="en-US" baseline="0" dirty="0" smtClean="0"/>
              <a:t> </a:t>
            </a:r>
            <a:r>
              <a:rPr lang="en-US" dirty="0" err="1" smtClean="0"/>
              <a:t>duplicación</a:t>
            </a:r>
            <a:r>
              <a:rPr lang="en-US" dirty="0" smtClean="0"/>
              <a:t> con </a:t>
            </a:r>
            <a:r>
              <a:rPr lang="en-US" dirty="0" err="1" smtClean="0"/>
              <a:t>FamilySearch</a:t>
            </a:r>
            <a:r>
              <a:rPr lang="en-US" dirty="0" smtClean="0"/>
              <a:t>.</a:t>
            </a:r>
          </a:p>
          <a:p>
            <a:pPr eaLnBrk="1" hangingPunct="1">
              <a:spcBef>
                <a:spcPct val="0"/>
              </a:spcBef>
            </a:pPr>
            <a:endParaRPr lang="en-US" dirty="0" smtClean="0"/>
          </a:p>
          <a:p>
            <a:pPr eaLnBrk="1" hangingPunct="1">
              <a:spcBef>
                <a:spcPct val="0"/>
              </a:spcBef>
            </a:pPr>
            <a:r>
              <a:rPr lang="en-US" dirty="0" err="1" smtClean="0"/>
              <a:t>RootsWeb</a:t>
            </a:r>
            <a:endParaRPr lang="en-US" dirty="0" smtClean="0"/>
          </a:p>
          <a:p>
            <a:pPr eaLnBrk="1" hangingPunct="1">
              <a:spcBef>
                <a:spcPct val="0"/>
              </a:spcBef>
            </a:pPr>
            <a:r>
              <a:rPr lang="en-US" dirty="0" smtClean="0"/>
              <a:t>http://</a:t>
            </a:r>
            <a:r>
              <a:rPr lang="en-US" dirty="0" err="1" smtClean="0"/>
              <a:t>www.rootsweb.ancestry.com</a:t>
            </a:r>
            <a:r>
              <a:rPr lang="en-US" dirty="0" smtClean="0"/>
              <a:t>/</a:t>
            </a:r>
          </a:p>
          <a:p>
            <a:pPr eaLnBrk="1" hangingPunct="1">
              <a:spcBef>
                <a:spcPct val="0"/>
              </a:spcBef>
            </a:pPr>
            <a:r>
              <a:rPr lang="en-US" dirty="0" smtClean="0"/>
              <a:t>Base </a:t>
            </a:r>
            <a:r>
              <a:rPr lang="en-US" dirty="0" err="1" smtClean="0"/>
              <a:t>compartida</a:t>
            </a:r>
            <a:r>
              <a:rPr lang="en-US" dirty="0" smtClean="0"/>
              <a:t> de </a:t>
            </a:r>
            <a:r>
              <a:rPr lang="en-US" dirty="0" err="1" smtClean="0"/>
              <a:t>datos</a:t>
            </a:r>
            <a:r>
              <a:rPr lang="en-US" dirty="0" smtClean="0"/>
              <a:t> </a:t>
            </a:r>
            <a:r>
              <a:rPr lang="en-US" dirty="0" err="1" smtClean="0"/>
              <a:t>ausipiciada</a:t>
            </a:r>
            <a:r>
              <a:rPr lang="en-US" baseline="0" dirty="0" smtClean="0"/>
              <a:t> </a:t>
            </a:r>
            <a:r>
              <a:rPr lang="en-US" baseline="0" dirty="0" err="1" smtClean="0"/>
              <a:t>por</a:t>
            </a:r>
            <a:r>
              <a:rPr lang="en-US" baseline="0" dirty="0" smtClean="0"/>
              <a:t> </a:t>
            </a:r>
            <a:r>
              <a:rPr lang="en-US" baseline="0" dirty="0" err="1" smtClean="0"/>
              <a:t>a</a:t>
            </a:r>
            <a:r>
              <a:rPr lang="en-US" dirty="0" err="1" smtClean="0"/>
              <a:t>ncestry.com</a:t>
            </a:r>
            <a:r>
              <a:rPr lang="en-US" dirty="0" smtClean="0"/>
              <a:t> </a:t>
            </a:r>
            <a:r>
              <a:rPr lang="en-US" dirty="0" err="1" smtClean="0"/>
              <a:t>que</a:t>
            </a:r>
            <a:r>
              <a:rPr lang="en-US" dirty="0" smtClean="0"/>
              <a:t> </a:t>
            </a:r>
            <a:r>
              <a:rPr lang="en-US" dirty="0" err="1" smtClean="0"/>
              <a:t>contiene</a:t>
            </a:r>
            <a:r>
              <a:rPr lang="en-US" dirty="0" smtClean="0"/>
              <a:t> </a:t>
            </a:r>
            <a:r>
              <a:rPr lang="en-US" dirty="0" err="1" smtClean="0"/>
              <a:t>genealogias</a:t>
            </a:r>
            <a:r>
              <a:rPr lang="en-US" dirty="0" smtClean="0"/>
              <a:t> </a:t>
            </a:r>
            <a:r>
              <a:rPr lang="en-US" dirty="0" err="1" smtClean="0"/>
              <a:t>contribuídas</a:t>
            </a:r>
            <a:r>
              <a:rPr lang="en-US" dirty="0" smtClean="0"/>
              <a:t> </a:t>
            </a:r>
            <a:r>
              <a:rPr lang="en-US" dirty="0" err="1" smtClean="0"/>
              <a:t>por</a:t>
            </a:r>
            <a:r>
              <a:rPr lang="en-US" dirty="0" smtClean="0"/>
              <a:t> los </a:t>
            </a:r>
            <a:r>
              <a:rPr lang="en-US" dirty="0" err="1" smtClean="0"/>
              <a:t>usuarios</a:t>
            </a:r>
            <a:r>
              <a:rPr lang="en-US" dirty="0" smtClean="0"/>
              <a:t>.</a:t>
            </a:r>
          </a:p>
          <a:p>
            <a:pPr eaLnBrk="1" hangingPunct="1">
              <a:spcBef>
                <a:spcPct val="0"/>
              </a:spcBef>
            </a:pPr>
            <a:r>
              <a:rPr lang="en-US" dirty="0" smtClean="0"/>
              <a:t> </a:t>
            </a:r>
          </a:p>
          <a:p>
            <a:pPr eaLnBrk="1" hangingPunct="1">
              <a:spcBef>
                <a:spcPct val="0"/>
              </a:spcBef>
            </a:pPr>
            <a:r>
              <a:rPr lang="en-US" dirty="0" err="1" smtClean="0"/>
              <a:t>FamilySearch</a:t>
            </a:r>
            <a:endParaRPr lang="en-US" dirty="0" smtClean="0"/>
          </a:p>
          <a:p>
            <a:pPr eaLnBrk="1" hangingPunct="1">
              <a:spcBef>
                <a:spcPct val="0"/>
              </a:spcBef>
            </a:pPr>
            <a:r>
              <a:rPr lang="en-US" dirty="0" smtClean="0"/>
              <a:t>https://</a:t>
            </a:r>
            <a:r>
              <a:rPr lang="en-US" dirty="0" err="1" smtClean="0"/>
              <a:t>familysearch.org</a:t>
            </a:r>
            <a:r>
              <a:rPr lang="en-US" dirty="0" smtClean="0"/>
              <a:t>/</a:t>
            </a:r>
          </a:p>
          <a:p>
            <a:pPr eaLnBrk="1" hangingPunct="1">
              <a:spcBef>
                <a:spcPct val="0"/>
              </a:spcBef>
            </a:pPr>
            <a:r>
              <a:rPr lang="en-US" dirty="0" smtClean="0"/>
              <a:t>Base</a:t>
            </a:r>
            <a:r>
              <a:rPr lang="en-US" baseline="0" dirty="0" smtClean="0"/>
              <a:t> de </a:t>
            </a:r>
            <a:r>
              <a:rPr lang="en-US" baseline="0" dirty="0" err="1" smtClean="0"/>
              <a:t>datos</a:t>
            </a:r>
            <a:r>
              <a:rPr lang="en-US" baseline="0" dirty="0" smtClean="0"/>
              <a:t> </a:t>
            </a:r>
            <a:r>
              <a:rPr lang="en-US" baseline="0" dirty="0" err="1" smtClean="0"/>
              <a:t>gratuíta</a:t>
            </a:r>
            <a:r>
              <a:rPr lang="en-US" baseline="0" dirty="0" smtClean="0"/>
              <a:t> </a:t>
            </a:r>
            <a:r>
              <a:rPr lang="en-US" baseline="0" dirty="0" err="1" smtClean="0"/>
              <a:t>que</a:t>
            </a:r>
            <a:r>
              <a:rPr lang="en-US" baseline="0" dirty="0" smtClean="0"/>
              <a:t> </a:t>
            </a:r>
            <a:r>
              <a:rPr lang="en-US" baseline="0" dirty="0" err="1" smtClean="0"/>
              <a:t>contiene</a:t>
            </a:r>
            <a:r>
              <a:rPr lang="en-US" baseline="0" dirty="0" smtClean="0"/>
              <a:t> </a:t>
            </a:r>
            <a:r>
              <a:rPr lang="en-US" baseline="0" dirty="0" err="1" smtClean="0"/>
              <a:t>millares</a:t>
            </a:r>
            <a:r>
              <a:rPr lang="en-US" baseline="0" dirty="0" smtClean="0"/>
              <a:t> de </a:t>
            </a:r>
            <a:r>
              <a:rPr lang="en-US" baseline="0" dirty="0" err="1" smtClean="0"/>
              <a:t>colecciones</a:t>
            </a:r>
            <a:r>
              <a:rPr lang="en-US" baseline="0" dirty="0" smtClean="0"/>
              <a:t> de </a:t>
            </a:r>
            <a:r>
              <a:rPr lang="en-US" baseline="0" dirty="0" err="1" smtClean="0"/>
              <a:t>registros</a:t>
            </a:r>
            <a:r>
              <a:rPr lang="en-US" baseline="0" dirty="0" smtClean="0"/>
              <a:t> </a:t>
            </a:r>
            <a:r>
              <a:rPr lang="en-US" baseline="0" dirty="0" err="1" smtClean="0"/>
              <a:t>genealógicos</a:t>
            </a:r>
            <a:r>
              <a:rPr lang="en-US" baseline="0" dirty="0" smtClean="0"/>
              <a:t>; </a:t>
            </a:r>
            <a:r>
              <a:rPr lang="en-US" baseline="0" dirty="0" err="1" smtClean="0"/>
              <a:t>incluye</a:t>
            </a:r>
            <a:r>
              <a:rPr lang="en-US" baseline="0" dirty="0" smtClean="0"/>
              <a:t> </a:t>
            </a:r>
            <a:r>
              <a:rPr lang="en-US" baseline="0" dirty="0" err="1" smtClean="0"/>
              <a:t>registros</a:t>
            </a:r>
            <a:r>
              <a:rPr lang="en-US" baseline="0" dirty="0" smtClean="0"/>
              <a:t> </a:t>
            </a:r>
            <a:r>
              <a:rPr lang="en-US" baseline="0" dirty="0" err="1" smtClean="0"/>
              <a:t>públicos</a:t>
            </a:r>
            <a:r>
              <a:rPr lang="en-US" baseline="0" dirty="0" smtClean="0"/>
              <a:t> y </a:t>
            </a:r>
            <a:r>
              <a:rPr lang="en-US" baseline="0" dirty="0" err="1" smtClean="0"/>
              <a:t>privados</a:t>
            </a:r>
            <a:r>
              <a:rPr lang="en-US" baseline="0" dirty="0" smtClean="0"/>
              <a:t> de </a:t>
            </a:r>
            <a:r>
              <a:rPr lang="en-US" baseline="0" dirty="0" err="1" smtClean="0"/>
              <a:t>individuos</a:t>
            </a:r>
            <a:r>
              <a:rPr lang="en-US" baseline="0" dirty="0" smtClean="0"/>
              <a:t> y de </a:t>
            </a:r>
            <a:r>
              <a:rPr lang="en-US" baseline="0" dirty="0" err="1" smtClean="0"/>
              <a:t>familias</a:t>
            </a:r>
            <a:r>
              <a:rPr lang="en-US" baseline="0" dirty="0" smtClean="0"/>
              <a:t>.</a:t>
            </a:r>
            <a:r>
              <a:rPr lang="en-US" dirty="0" smtClean="0"/>
              <a:t> </a:t>
            </a:r>
            <a:r>
              <a:rPr lang="en-US" baseline="0" dirty="0" smtClean="0"/>
              <a:t> </a:t>
            </a:r>
            <a:r>
              <a:rPr lang="en-US" baseline="0" dirty="0" err="1" smtClean="0"/>
              <a:t>Cierta</a:t>
            </a:r>
            <a:r>
              <a:rPr lang="en-US" baseline="0" dirty="0" smtClean="0"/>
              <a:t> </a:t>
            </a:r>
            <a:r>
              <a:rPr lang="en-US" dirty="0" err="1" smtClean="0"/>
              <a:t>duplicación</a:t>
            </a:r>
            <a:r>
              <a:rPr lang="en-US" dirty="0" smtClean="0"/>
              <a:t> con </a:t>
            </a:r>
            <a:r>
              <a:rPr lang="en-US" dirty="0" err="1" smtClean="0"/>
              <a:t>ancestry.com</a:t>
            </a:r>
            <a:r>
              <a:rPr lang="en-US" dirty="0" smtClean="0"/>
              <a:t>. </a:t>
            </a:r>
            <a:r>
              <a:rPr lang="en-US" dirty="0" err="1" smtClean="0"/>
              <a:t>También</a:t>
            </a:r>
            <a:r>
              <a:rPr lang="en-US" baseline="0" dirty="0" smtClean="0"/>
              <a:t> </a:t>
            </a:r>
            <a:r>
              <a:rPr lang="en-US" baseline="0" dirty="0" err="1" smtClean="0"/>
              <a:t>contiene</a:t>
            </a:r>
            <a:r>
              <a:rPr lang="en-US" baseline="0" dirty="0" smtClean="0"/>
              <a:t> </a:t>
            </a:r>
            <a:r>
              <a:rPr lang="en-US" baseline="0" dirty="0" err="1" smtClean="0"/>
              <a:t>genealogías</a:t>
            </a:r>
            <a:r>
              <a:rPr lang="en-US" baseline="0" dirty="0" smtClean="0"/>
              <a:t> </a:t>
            </a:r>
            <a:r>
              <a:rPr lang="en-US" baseline="0" dirty="0" err="1" smtClean="0"/>
              <a:t>contribuidas</a:t>
            </a:r>
            <a:r>
              <a:rPr lang="en-US" baseline="0" dirty="0" smtClean="0"/>
              <a:t> </a:t>
            </a:r>
            <a:r>
              <a:rPr lang="en-US" baseline="0" dirty="0" err="1" smtClean="0"/>
              <a:t>por</a:t>
            </a:r>
            <a:r>
              <a:rPr lang="en-US" baseline="0" dirty="0" smtClean="0"/>
              <a:t> </a:t>
            </a:r>
            <a:r>
              <a:rPr lang="en-US" baseline="0" dirty="0" err="1" smtClean="0"/>
              <a:t>usuarios</a:t>
            </a:r>
            <a:r>
              <a:rPr lang="en-US" baseline="0" dirty="0" smtClean="0"/>
              <a:t>.</a:t>
            </a:r>
          </a:p>
          <a:p>
            <a:pPr eaLnBrk="1" hangingPunct="1">
              <a:spcBef>
                <a:spcPct val="0"/>
              </a:spcBef>
            </a:pPr>
            <a:endParaRPr lang="en-US" dirty="0" smtClean="0"/>
          </a:p>
          <a:p>
            <a:pPr eaLnBrk="1" hangingPunct="1">
              <a:spcBef>
                <a:spcPct val="0"/>
              </a:spcBef>
            </a:pPr>
            <a:r>
              <a:rPr lang="en-US" dirty="0" smtClean="0"/>
              <a:t>Cyndi’s List</a:t>
            </a:r>
          </a:p>
          <a:p>
            <a:pPr eaLnBrk="1" hangingPunct="1">
              <a:spcBef>
                <a:spcPct val="0"/>
              </a:spcBef>
            </a:pPr>
            <a:r>
              <a:rPr lang="en-US" dirty="0" smtClean="0"/>
              <a:t>http://</a:t>
            </a:r>
            <a:r>
              <a:rPr lang="en-US" dirty="0" err="1" smtClean="0"/>
              <a:t>www.cyndislist.com</a:t>
            </a:r>
            <a:r>
              <a:rPr lang="en-US" dirty="0" smtClean="0"/>
              <a:t>/</a:t>
            </a:r>
          </a:p>
          <a:p>
            <a:pPr eaLnBrk="1" hangingPunct="1">
              <a:spcBef>
                <a:spcPct val="0"/>
              </a:spcBef>
            </a:pPr>
            <a:r>
              <a:rPr lang="en-US" dirty="0" err="1" smtClean="0"/>
              <a:t>Listado</a:t>
            </a:r>
            <a:r>
              <a:rPr lang="en-US" dirty="0" smtClean="0"/>
              <a:t> en </a:t>
            </a:r>
            <a:r>
              <a:rPr lang="en-US" dirty="0" err="1" smtClean="0"/>
              <a:t>crecimiento</a:t>
            </a:r>
            <a:r>
              <a:rPr lang="en-US" dirty="0" smtClean="0"/>
              <a:t> </a:t>
            </a:r>
            <a:r>
              <a:rPr lang="en-US" dirty="0" err="1" smtClean="0"/>
              <a:t>constante</a:t>
            </a:r>
            <a:r>
              <a:rPr lang="en-US" dirty="0" smtClean="0"/>
              <a:t> </a:t>
            </a:r>
            <a:r>
              <a:rPr lang="en-US" dirty="0" err="1" smtClean="0"/>
              <a:t>que</a:t>
            </a:r>
            <a:r>
              <a:rPr lang="en-US" dirty="0" smtClean="0"/>
              <a:t> </a:t>
            </a:r>
            <a:r>
              <a:rPr lang="en-US" dirty="0" err="1" smtClean="0"/>
              <a:t>incluiye</a:t>
            </a:r>
            <a:r>
              <a:rPr lang="en-US" baseline="0" dirty="0" smtClean="0"/>
              <a:t> </a:t>
            </a:r>
            <a:r>
              <a:rPr lang="en-US" baseline="0" dirty="0" err="1" smtClean="0"/>
              <a:t>listas</a:t>
            </a:r>
            <a:r>
              <a:rPr lang="en-US" baseline="0" dirty="0" smtClean="0"/>
              <a:t> de </a:t>
            </a:r>
            <a:r>
              <a:rPr lang="en-US" baseline="0" dirty="0" err="1" smtClean="0"/>
              <a:t>recursos</a:t>
            </a:r>
            <a:r>
              <a:rPr lang="en-US" baseline="0" dirty="0" smtClean="0"/>
              <a:t> </a:t>
            </a:r>
            <a:r>
              <a:rPr lang="en-US" baseline="0" dirty="0" err="1" smtClean="0"/>
              <a:t>genealógicos</a:t>
            </a:r>
            <a:r>
              <a:rPr lang="en-US" baseline="0" dirty="0" smtClean="0"/>
              <a:t> en Internet.</a:t>
            </a:r>
            <a:endParaRPr lang="en-US" dirty="0" smtClean="0"/>
          </a:p>
          <a:p>
            <a:pPr eaLnBrk="1" hangingPunct="1">
              <a:spcBef>
                <a:spcPct val="0"/>
              </a:spcBef>
            </a:pPr>
            <a:endParaRPr lang="en-US" dirty="0" smtClean="0"/>
          </a:p>
          <a:p>
            <a:pPr eaLnBrk="1" hangingPunct="1">
              <a:spcBef>
                <a:spcPct val="0"/>
              </a:spcBef>
            </a:pPr>
            <a:endParaRPr lang="en-US" dirty="0" smtClean="0"/>
          </a:p>
        </p:txBody>
      </p:sp>
      <p:sp>
        <p:nvSpPr>
          <p:cNvPr id="59395" name="Slide Number Placeholder 3"/>
          <p:cNvSpPr>
            <a:spLocks noGrp="1"/>
          </p:cNvSpPr>
          <p:nvPr>
            <p:ph type="sldNum" sz="quarter" idx="5"/>
          </p:nvPr>
        </p:nvSpPr>
        <p:spPr>
          <a:noFill/>
        </p:spPr>
        <p:txBody>
          <a:bodyPr/>
          <a:lstStyle/>
          <a:p>
            <a:fld id="{52BB20B5-A1B8-449E-BD49-3066FFB5FA2B}"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mayo 2013</a:t>
            </a:r>
          </a:p>
          <a:p>
            <a:endParaRPr lang="en-US" dirty="0"/>
          </a:p>
        </p:txBody>
      </p:sp>
      <p:sp>
        <p:nvSpPr>
          <p:cNvPr id="4" name="Slide Number Placeholder 3"/>
          <p:cNvSpPr>
            <a:spLocks noGrp="1"/>
          </p:cNvSpPr>
          <p:nvPr>
            <p:ph type="sldNum" sz="quarter" idx="10"/>
          </p:nvPr>
        </p:nvSpPr>
        <p:spPr/>
        <p:txBody>
          <a:bodyPr/>
          <a:lstStyle/>
          <a:p>
            <a:pPr>
              <a:defRPr/>
            </a:pPr>
            <a:fld id="{DB487C09-5B4F-4543-BBEE-4C62717D1E7F}" type="slidenum">
              <a:rPr lang="en-US" smtClean="0"/>
              <a:pPr>
                <a:defRPr/>
              </a:pPr>
              <a:t>24</a:t>
            </a:fld>
            <a:endParaRPr lang="en-US"/>
          </a:p>
        </p:txBody>
      </p:sp>
    </p:spTree>
    <p:extLst>
      <p:ext uri="{BB962C8B-B14F-4D97-AF65-F5344CB8AC3E}">
        <p14:creationId xmlns:p14="http://schemas.microsoft.com/office/powerpoint/2010/main" val="15006947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Información</a:t>
            </a:r>
            <a:r>
              <a:rPr lang="en-US" dirty="0" smtClean="0"/>
              <a:t> </a:t>
            </a:r>
            <a:r>
              <a:rPr lang="en-US" dirty="0" err="1" smtClean="0"/>
              <a:t>sobre</a:t>
            </a:r>
            <a:r>
              <a:rPr lang="en-US" baseline="0" dirty="0" smtClean="0"/>
              <a:t> la </a:t>
            </a:r>
            <a:r>
              <a:rPr lang="en-US" baseline="0" dirty="0" err="1" smtClean="0"/>
              <a:t>familia</a:t>
            </a:r>
            <a:r>
              <a:rPr lang="en-US" dirty="0" smtClean="0"/>
              <a:t> </a:t>
            </a:r>
            <a:r>
              <a:rPr lang="en-US" dirty="0" err="1" smtClean="0"/>
              <a:t>Coniglio</a:t>
            </a:r>
            <a:endParaRPr lang="en-US" dirty="0" smtClean="0"/>
          </a:p>
        </p:txBody>
      </p:sp>
      <p:sp>
        <p:nvSpPr>
          <p:cNvPr id="62467" name="Slide Number Placeholder 3"/>
          <p:cNvSpPr>
            <a:spLocks noGrp="1"/>
          </p:cNvSpPr>
          <p:nvPr>
            <p:ph type="sldNum" sz="quarter" idx="5"/>
          </p:nvPr>
        </p:nvSpPr>
        <p:spPr>
          <a:noFill/>
        </p:spPr>
        <p:txBody>
          <a:bodyPr/>
          <a:lstStyle/>
          <a:p>
            <a:fld id="{82100D61-17A5-4D4A-87EA-DC9D52DA6A1D}"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Más</a:t>
            </a:r>
            <a:r>
              <a:rPr lang="en-US" baseline="0" dirty="0" smtClean="0"/>
              <a:t> </a:t>
            </a:r>
            <a:r>
              <a:rPr lang="en-US" baseline="0" dirty="0" err="1" smtClean="0"/>
              <a:t>i</a:t>
            </a:r>
            <a:r>
              <a:rPr lang="en-US" dirty="0" err="1" smtClean="0"/>
              <a:t>nformación</a:t>
            </a:r>
            <a:r>
              <a:rPr lang="en-US" dirty="0" smtClean="0"/>
              <a:t> </a:t>
            </a:r>
            <a:r>
              <a:rPr lang="en-US" dirty="0" err="1" smtClean="0"/>
              <a:t>sobre</a:t>
            </a:r>
            <a:r>
              <a:rPr lang="en-US" baseline="0" dirty="0" smtClean="0"/>
              <a:t> la </a:t>
            </a:r>
            <a:r>
              <a:rPr lang="en-US" baseline="0" dirty="0" err="1" smtClean="0"/>
              <a:t>familia</a:t>
            </a:r>
            <a:r>
              <a:rPr lang="en-US" dirty="0" smtClean="0"/>
              <a:t> </a:t>
            </a:r>
            <a:r>
              <a:rPr lang="en-US" dirty="0" err="1" smtClean="0"/>
              <a:t>Coniglio</a:t>
            </a:r>
            <a:endParaRPr lang="en-US" dirty="0" smtClean="0"/>
          </a:p>
        </p:txBody>
      </p:sp>
      <p:sp>
        <p:nvSpPr>
          <p:cNvPr id="64515" name="Slide Number Placeholder 3"/>
          <p:cNvSpPr>
            <a:spLocks noGrp="1"/>
          </p:cNvSpPr>
          <p:nvPr>
            <p:ph type="sldNum" sz="quarter" idx="5"/>
          </p:nvPr>
        </p:nvSpPr>
        <p:spPr>
          <a:noFill/>
        </p:spPr>
        <p:txBody>
          <a:bodyPr/>
          <a:lstStyle/>
          <a:p>
            <a:fld id="{1F5991FD-3A56-46EB-8A7E-9687277938F0}" type="slidenum">
              <a:rPr lang="en-US" smtClean="0"/>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25</a:t>
            </a:r>
            <a:r>
              <a:rPr lang="en-US" baseline="0"/>
              <a:t> November 2015</a:t>
            </a:r>
            <a:endParaRPr lang="en-US"/>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27</a:t>
            </a:fld>
            <a:endParaRPr lang="en-US"/>
          </a:p>
        </p:txBody>
      </p:sp>
    </p:spTree>
    <p:extLst>
      <p:ext uri="{BB962C8B-B14F-4D97-AF65-F5344CB8AC3E}">
        <p14:creationId xmlns:p14="http://schemas.microsoft.com/office/powerpoint/2010/main" val="39878234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Portada</a:t>
            </a:r>
            <a:r>
              <a:rPr lang="en-US" baseline="0" dirty="0" smtClean="0"/>
              <a:t> del </a:t>
            </a:r>
            <a:r>
              <a:rPr lang="en-US" baseline="0" dirty="0" err="1" smtClean="0"/>
              <a:t>recetario</a:t>
            </a:r>
            <a:r>
              <a:rPr lang="en-US" baseline="0" dirty="0" smtClean="0"/>
              <a:t> de </a:t>
            </a:r>
            <a:r>
              <a:rPr lang="en-US" baseline="0" dirty="0" err="1" smtClean="0"/>
              <a:t>cocina</a:t>
            </a:r>
            <a:r>
              <a:rPr lang="en-US" baseline="0" dirty="0" smtClean="0"/>
              <a:t> de la </a:t>
            </a:r>
            <a:r>
              <a:rPr lang="en-US" baseline="0" dirty="0" err="1" smtClean="0"/>
              <a:t>familia</a:t>
            </a:r>
            <a:r>
              <a:rPr lang="en-US" dirty="0" smtClean="0"/>
              <a:t> Cunningham. </a:t>
            </a:r>
            <a:r>
              <a:rPr lang="en-US" dirty="0" err="1" smtClean="0"/>
              <a:t>Fecha</a:t>
            </a:r>
            <a:r>
              <a:rPr lang="en-US" baseline="0" dirty="0" smtClean="0"/>
              <a:t> de </a:t>
            </a:r>
            <a:r>
              <a:rPr lang="en-US" baseline="0" dirty="0" err="1" smtClean="0"/>
              <a:t>p</a:t>
            </a:r>
            <a:r>
              <a:rPr lang="en-US" dirty="0" err="1" smtClean="0"/>
              <a:t>ublicación</a:t>
            </a:r>
            <a:r>
              <a:rPr lang="en-US" dirty="0" smtClean="0"/>
              <a:t>  = 1997.</a:t>
            </a:r>
          </a:p>
        </p:txBody>
      </p:sp>
      <p:sp>
        <p:nvSpPr>
          <p:cNvPr id="70659" name="Slide Number Placeholder 3"/>
          <p:cNvSpPr>
            <a:spLocks noGrp="1"/>
          </p:cNvSpPr>
          <p:nvPr>
            <p:ph type="sldNum" sz="quarter" idx="5"/>
          </p:nvPr>
        </p:nvSpPr>
        <p:spPr>
          <a:noFill/>
        </p:spPr>
        <p:txBody>
          <a:bodyPr/>
          <a:lstStyle/>
          <a:p>
            <a:fld id="{0ED78A72-5F04-4B84-8D57-8140F8058688}" type="slidenum">
              <a:rPr lang="en-US" smtClean="0"/>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Información</a:t>
            </a:r>
            <a:r>
              <a:rPr lang="en-US" dirty="0" smtClean="0"/>
              <a:t>: </a:t>
            </a:r>
          </a:p>
          <a:p>
            <a:pPr eaLnBrk="1" hangingPunct="1">
              <a:spcBef>
                <a:spcPct val="0"/>
              </a:spcBef>
            </a:pPr>
            <a:endParaRPr lang="en-US" dirty="0" smtClean="0"/>
          </a:p>
          <a:p>
            <a:pPr eaLnBrk="1" hangingPunct="1">
              <a:spcBef>
                <a:spcPct val="0"/>
              </a:spcBef>
            </a:pPr>
            <a:r>
              <a:rPr lang="en-US" baseline="0" dirty="0" err="1" smtClean="0"/>
              <a:t>Cabeza</a:t>
            </a:r>
            <a:r>
              <a:rPr lang="en-US" baseline="0" dirty="0" smtClean="0"/>
              <a:t> de la </a:t>
            </a:r>
            <a:r>
              <a:rPr lang="en-US" baseline="0" dirty="0" err="1" smtClean="0"/>
              <a:t>familia</a:t>
            </a:r>
            <a:r>
              <a:rPr lang="en-US" dirty="0" smtClean="0"/>
              <a:t>: William Cunningham &amp; Nancy Carr</a:t>
            </a:r>
          </a:p>
          <a:p>
            <a:pPr eaLnBrk="1" hangingPunct="1">
              <a:spcBef>
                <a:spcPct val="0"/>
              </a:spcBef>
            </a:pPr>
            <a:endParaRPr lang="en-US" dirty="0" smtClean="0"/>
          </a:p>
          <a:p>
            <a:pPr eaLnBrk="1" hangingPunct="1">
              <a:spcBef>
                <a:spcPct val="0"/>
              </a:spcBef>
            </a:pPr>
            <a:r>
              <a:rPr lang="en-US" dirty="0" smtClean="0"/>
              <a:t>William </a:t>
            </a:r>
            <a:r>
              <a:rPr lang="en-US" dirty="0" err="1" smtClean="0"/>
              <a:t>migró</a:t>
            </a:r>
            <a:r>
              <a:rPr lang="en-US" baseline="0" dirty="0" smtClean="0"/>
              <a:t> de </a:t>
            </a:r>
            <a:r>
              <a:rPr lang="en-US" baseline="0" dirty="0" err="1" smtClean="0"/>
              <a:t>Escocia</a:t>
            </a:r>
            <a:r>
              <a:rPr lang="en-US" baseline="0" dirty="0" smtClean="0"/>
              <a:t> a los </a:t>
            </a:r>
            <a:r>
              <a:rPr lang="en-US" baseline="0" dirty="0" err="1" smtClean="0"/>
              <a:t>E.U.A</a:t>
            </a:r>
            <a:r>
              <a:rPr lang="en-US" baseline="0" dirty="0" smtClean="0"/>
              <a:t> </a:t>
            </a:r>
            <a:r>
              <a:rPr lang="en-US" dirty="0" err="1" smtClean="0"/>
              <a:t>despu</a:t>
            </a:r>
            <a:r>
              <a:rPr lang="en-US" baseline="0" dirty="0" err="1" smtClean="0"/>
              <a:t>é</a:t>
            </a:r>
            <a:r>
              <a:rPr lang="en-US" dirty="0" err="1" smtClean="0"/>
              <a:t>s</a:t>
            </a:r>
            <a:r>
              <a:rPr lang="en-US" dirty="0" smtClean="0"/>
              <a:t> de 1785;</a:t>
            </a:r>
            <a:r>
              <a:rPr lang="en-US" baseline="0" dirty="0" smtClean="0"/>
              <a:t> se </a:t>
            </a:r>
            <a:r>
              <a:rPr lang="en-US" baseline="0" dirty="0" err="1" smtClean="0"/>
              <a:t>casó</a:t>
            </a:r>
            <a:r>
              <a:rPr lang="en-US" baseline="0" dirty="0" smtClean="0"/>
              <a:t> con </a:t>
            </a:r>
            <a:r>
              <a:rPr lang="en-US" dirty="0" smtClean="0"/>
              <a:t>Nancy Carr en 1795 en Virginia.</a:t>
            </a:r>
          </a:p>
          <a:p>
            <a:pPr eaLnBrk="1" hangingPunct="1">
              <a:spcBef>
                <a:spcPct val="0"/>
              </a:spcBef>
            </a:pPr>
            <a:endParaRPr lang="en-US" dirty="0" smtClean="0"/>
          </a:p>
          <a:p>
            <a:pPr eaLnBrk="1" hangingPunct="1">
              <a:spcBef>
                <a:spcPct val="0"/>
              </a:spcBef>
            </a:pPr>
            <a:r>
              <a:rPr lang="en-US" dirty="0" smtClean="0"/>
              <a:t>La</a:t>
            </a:r>
            <a:r>
              <a:rPr lang="en-US" baseline="0" dirty="0" smtClean="0"/>
              <a:t> </a:t>
            </a:r>
            <a:r>
              <a:rPr lang="en-US" baseline="0" dirty="0" err="1" smtClean="0"/>
              <a:t>familia</a:t>
            </a:r>
            <a:r>
              <a:rPr lang="en-US" baseline="0" dirty="0" smtClean="0"/>
              <a:t> se </a:t>
            </a:r>
            <a:r>
              <a:rPr lang="en-US" baseline="0" dirty="0" err="1" smtClean="0"/>
              <a:t>mudó</a:t>
            </a:r>
            <a:r>
              <a:rPr lang="en-US" baseline="0" dirty="0" smtClean="0"/>
              <a:t> a</a:t>
            </a:r>
            <a:r>
              <a:rPr lang="en-US" dirty="0" smtClean="0"/>
              <a:t> Trigg County, Kentucky en 1818, la</a:t>
            </a:r>
            <a:r>
              <a:rPr lang="en-US" baseline="0" dirty="0" smtClean="0"/>
              <a:t> </a:t>
            </a:r>
            <a:r>
              <a:rPr lang="en-US" baseline="0" dirty="0" err="1" smtClean="0"/>
              <a:t>familia</a:t>
            </a:r>
            <a:r>
              <a:rPr lang="en-US" baseline="0" dirty="0" smtClean="0"/>
              <a:t> </a:t>
            </a:r>
            <a:r>
              <a:rPr lang="en-US" dirty="0" err="1" smtClean="0"/>
              <a:t>permaneció</a:t>
            </a:r>
            <a:r>
              <a:rPr lang="en-US" dirty="0" smtClean="0"/>
              <a:t> </a:t>
            </a:r>
            <a:r>
              <a:rPr lang="en-US" dirty="0" err="1" smtClean="0"/>
              <a:t>allí</a:t>
            </a:r>
            <a:r>
              <a:rPr lang="en-US" dirty="0" smtClean="0"/>
              <a:t>.  </a:t>
            </a:r>
          </a:p>
          <a:p>
            <a:pPr eaLnBrk="1" hangingPunct="1">
              <a:spcBef>
                <a:spcPct val="0"/>
              </a:spcBef>
            </a:pPr>
            <a:endParaRPr lang="en-US" dirty="0" smtClean="0"/>
          </a:p>
          <a:p>
            <a:pPr eaLnBrk="1" hangingPunct="1">
              <a:spcBef>
                <a:spcPct val="0"/>
              </a:spcBef>
            </a:pPr>
            <a:r>
              <a:rPr lang="en-US" dirty="0" err="1" smtClean="0"/>
              <a:t>Está</a:t>
            </a:r>
            <a:r>
              <a:rPr lang="en-US" baseline="0" dirty="0" smtClean="0"/>
              <a:t> </a:t>
            </a:r>
            <a:r>
              <a:rPr lang="en-US" baseline="0" dirty="0" err="1" smtClean="0"/>
              <a:t>claro</a:t>
            </a:r>
            <a:r>
              <a:rPr lang="en-US" baseline="0" dirty="0" smtClean="0"/>
              <a:t> en el </a:t>
            </a:r>
            <a:r>
              <a:rPr lang="en-US" baseline="0" dirty="0" err="1" smtClean="0"/>
              <a:t>prefacio</a:t>
            </a:r>
            <a:r>
              <a:rPr lang="en-US" baseline="0" dirty="0" smtClean="0"/>
              <a:t> </a:t>
            </a:r>
            <a:r>
              <a:rPr lang="en-US" baseline="0" dirty="0" err="1" smtClean="0"/>
              <a:t>que</a:t>
            </a:r>
            <a:r>
              <a:rPr lang="en-US" baseline="0" dirty="0" smtClean="0"/>
              <a:t> la </a:t>
            </a:r>
            <a:r>
              <a:rPr lang="en-US" baseline="0" dirty="0" err="1" smtClean="0"/>
              <a:t>familia</a:t>
            </a:r>
            <a:r>
              <a:rPr lang="en-US" baseline="0" dirty="0" smtClean="0"/>
              <a:t> </a:t>
            </a:r>
            <a:r>
              <a:rPr lang="en-US" dirty="0" smtClean="0"/>
              <a:t>Cunningham,</a:t>
            </a:r>
            <a:r>
              <a:rPr lang="en-US" baseline="0" dirty="0" smtClean="0"/>
              <a:t> en </a:t>
            </a:r>
            <a:r>
              <a:rPr lang="en-US" baseline="0" dirty="0" err="1" smtClean="0"/>
              <a:t>este</a:t>
            </a:r>
            <a:r>
              <a:rPr lang="en-US" baseline="0" dirty="0" smtClean="0"/>
              <a:t> </a:t>
            </a:r>
            <a:r>
              <a:rPr lang="en-US" baseline="0" dirty="0" err="1" smtClean="0"/>
              <a:t>contexto</a:t>
            </a:r>
            <a:r>
              <a:rPr lang="en-US" baseline="0" dirty="0" smtClean="0"/>
              <a:t>, se </a:t>
            </a:r>
            <a:r>
              <a:rPr lang="en-US" baseline="0" dirty="0" err="1" smtClean="0"/>
              <a:t>refiere</a:t>
            </a:r>
            <a:r>
              <a:rPr lang="en-US" baseline="0" dirty="0" smtClean="0"/>
              <a:t> a los </a:t>
            </a:r>
            <a:r>
              <a:rPr lang="en-US" baseline="0" dirty="0" err="1" smtClean="0"/>
              <a:t>descendientes</a:t>
            </a:r>
            <a:r>
              <a:rPr lang="en-US" baseline="0" dirty="0" smtClean="0"/>
              <a:t> de</a:t>
            </a:r>
            <a:r>
              <a:rPr lang="en-US" dirty="0" smtClean="0"/>
              <a:t> William and Nancy Cunningham del Trigg County, Kentucky.</a:t>
            </a:r>
          </a:p>
        </p:txBody>
      </p:sp>
      <p:sp>
        <p:nvSpPr>
          <p:cNvPr id="72707" name="Slide Number Placeholder 3"/>
          <p:cNvSpPr>
            <a:spLocks noGrp="1"/>
          </p:cNvSpPr>
          <p:nvPr>
            <p:ph type="sldNum" sz="quarter" idx="5"/>
          </p:nvPr>
        </p:nvSpPr>
        <p:spPr>
          <a:noFill/>
        </p:spPr>
        <p:txBody>
          <a:bodyPr/>
          <a:lstStyle/>
          <a:p>
            <a:fld id="{C197FE38-D0D0-4DEC-8C26-6D5C3CA6B1AB}" type="slidenum">
              <a:rPr lang="en-US" smtClean="0"/>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20, 2017: added date they settled in Trigg County to justify including</a:t>
            </a:r>
            <a:r>
              <a:rPr lang="en-US" baseline="0" dirty="0"/>
              <a:t> this later.</a:t>
            </a:r>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30</a:t>
            </a:fld>
            <a:endParaRPr lang="en-US"/>
          </a:p>
        </p:txBody>
      </p:sp>
    </p:spTree>
    <p:extLst>
      <p:ext uri="{BB962C8B-B14F-4D97-AF65-F5344CB8AC3E}">
        <p14:creationId xmlns:p14="http://schemas.microsoft.com/office/powerpoint/2010/main" val="13946996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Información</a:t>
            </a:r>
            <a:r>
              <a:rPr lang="en-US" dirty="0" smtClean="0"/>
              <a:t> </a:t>
            </a:r>
            <a:r>
              <a:rPr lang="en-US" dirty="0" err="1" smtClean="0"/>
              <a:t>sobre</a:t>
            </a:r>
            <a:r>
              <a:rPr lang="en-US" baseline="0" dirty="0" smtClean="0"/>
              <a:t> la </a:t>
            </a:r>
            <a:r>
              <a:rPr lang="en-US" baseline="0" dirty="0" err="1" smtClean="0"/>
              <a:t>familia</a:t>
            </a:r>
            <a:r>
              <a:rPr lang="en-US" dirty="0" smtClean="0"/>
              <a:t> </a:t>
            </a:r>
            <a:r>
              <a:rPr lang="en-US" dirty="0" err="1" smtClean="0"/>
              <a:t>Linnell</a:t>
            </a:r>
            <a:endParaRPr lang="en-US" dirty="0" smtClean="0"/>
          </a:p>
          <a:p>
            <a:pPr eaLnBrk="1" hangingPunct="1">
              <a:spcBef>
                <a:spcPct val="0"/>
              </a:spcBef>
            </a:pPr>
            <a:endParaRPr lang="en-US" dirty="0" smtClean="0"/>
          </a:p>
          <a:p>
            <a:pPr eaLnBrk="1" hangingPunct="1">
              <a:spcBef>
                <a:spcPct val="0"/>
              </a:spcBef>
            </a:pPr>
            <a:r>
              <a:rPr lang="en-US" dirty="0" smtClean="0"/>
              <a:t>[</a:t>
            </a:r>
            <a:r>
              <a:rPr lang="en-US" dirty="0" err="1" smtClean="0"/>
              <a:t>Fuente</a:t>
            </a:r>
            <a:r>
              <a:rPr lang="en-US" dirty="0" smtClean="0"/>
              <a:t>: http://</a:t>
            </a:r>
            <a:r>
              <a:rPr lang="en-US" dirty="0" err="1" smtClean="0"/>
              <a:t>www.linnellfamilyassociation.com</a:t>
            </a:r>
            <a:r>
              <a:rPr lang="en-US" dirty="0" smtClean="0"/>
              <a:t>/</a:t>
            </a:r>
            <a:r>
              <a:rPr lang="en-US" dirty="0" err="1" smtClean="0"/>
              <a:t>Newletters</a:t>
            </a:r>
            <a:r>
              <a:rPr lang="en-US" dirty="0" smtClean="0"/>
              <a:t>/</a:t>
            </a:r>
            <a:r>
              <a:rPr lang="en-US" dirty="0" err="1" smtClean="0"/>
              <a:t>April_1991.pdf</a:t>
            </a:r>
            <a:r>
              <a:rPr lang="en-US" dirty="0" smtClean="0"/>
              <a:t>]</a:t>
            </a:r>
          </a:p>
          <a:p>
            <a:pPr eaLnBrk="1" hangingPunct="1">
              <a:spcBef>
                <a:spcPct val="0"/>
              </a:spcBef>
            </a:pPr>
            <a:endParaRPr lang="en-US" dirty="0" smtClean="0"/>
          </a:p>
          <a:p>
            <a:pPr eaLnBrk="1" hangingPunct="1">
              <a:spcBef>
                <a:spcPct val="0"/>
              </a:spcBef>
            </a:pPr>
            <a:r>
              <a:rPr lang="en-US" dirty="0" smtClean="0"/>
              <a:t>Nota: </a:t>
            </a:r>
            <a:r>
              <a:rPr lang="en-US" dirty="0" err="1" smtClean="0"/>
              <a:t>para</a:t>
            </a:r>
            <a:r>
              <a:rPr lang="en-US" dirty="0" smtClean="0"/>
              <a:t> el 670, el</a:t>
            </a:r>
            <a:r>
              <a:rPr lang="en-US" baseline="0" dirty="0" smtClean="0"/>
              <a:t> primer </a:t>
            </a:r>
            <a:r>
              <a:rPr lang="en-US" baseline="0" dirty="0" err="1" smtClean="0"/>
              <a:t>boletín</a:t>
            </a:r>
            <a:r>
              <a:rPr lang="en-US" baseline="0" dirty="0" smtClean="0"/>
              <a:t> </a:t>
            </a:r>
            <a:r>
              <a:rPr lang="en-US" baseline="0" dirty="0" err="1" smtClean="0"/>
              <a:t>fue</a:t>
            </a:r>
            <a:r>
              <a:rPr lang="en-US" baseline="0" dirty="0" smtClean="0"/>
              <a:t> de</a:t>
            </a:r>
            <a:r>
              <a:rPr lang="en-US" dirty="0" smtClean="0"/>
              <a:t> </a:t>
            </a:r>
            <a:r>
              <a:rPr lang="en-US" dirty="0" err="1" smtClean="0"/>
              <a:t>Marzo</a:t>
            </a:r>
            <a:r>
              <a:rPr lang="en-US" dirty="0" smtClean="0"/>
              <a:t> de 1989.</a:t>
            </a:r>
          </a:p>
          <a:p>
            <a:pPr eaLnBrk="1" hangingPunct="1">
              <a:spcBef>
                <a:spcPct val="0"/>
              </a:spcBef>
            </a:pPr>
            <a:r>
              <a:rPr lang="en-US" dirty="0" smtClean="0"/>
              <a:t>[</a:t>
            </a:r>
            <a:r>
              <a:rPr lang="en-US" dirty="0" err="1" smtClean="0"/>
              <a:t>Fuente</a:t>
            </a:r>
            <a:r>
              <a:rPr lang="en-US" dirty="0" smtClean="0"/>
              <a:t>: http://</a:t>
            </a:r>
            <a:r>
              <a:rPr lang="en-US" dirty="0" err="1" smtClean="0"/>
              <a:t>www.kybooks.com</a:t>
            </a:r>
            <a:r>
              <a:rPr lang="en-US" dirty="0" smtClean="0"/>
              <a:t>/</a:t>
            </a:r>
            <a:r>
              <a:rPr lang="en-US" dirty="0" err="1" smtClean="0"/>
              <a:t>index.php?act</a:t>
            </a:r>
            <a:r>
              <a:rPr lang="en-US" dirty="0" smtClean="0"/>
              <a:t>=</a:t>
            </a:r>
            <a:r>
              <a:rPr lang="en-US" dirty="0" err="1" smtClean="0"/>
              <a:t>viewProd&amp;productId</a:t>
            </a:r>
            <a:r>
              <a:rPr lang="en-US" dirty="0" smtClean="0"/>
              <a:t>=9]</a:t>
            </a:r>
          </a:p>
        </p:txBody>
      </p:sp>
      <p:sp>
        <p:nvSpPr>
          <p:cNvPr id="66563" name="Slide Number Placeholder 3"/>
          <p:cNvSpPr>
            <a:spLocks noGrp="1"/>
          </p:cNvSpPr>
          <p:nvPr>
            <p:ph type="sldNum" sz="quarter" idx="5"/>
          </p:nvPr>
        </p:nvSpPr>
        <p:spPr>
          <a:noFill/>
        </p:spPr>
        <p:txBody>
          <a:bodyPr/>
          <a:lstStyle/>
          <a:p>
            <a:fld id="{C28174C1-BBB0-4366-B461-9C4CB8D37E6B}" type="slidenum">
              <a:rPr lang="en-US" smtClean="0"/>
              <a:pPr/>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[Fuente: http://www.linnellfamilyassociation.com/]</a:t>
            </a:r>
          </a:p>
        </p:txBody>
      </p:sp>
      <p:sp>
        <p:nvSpPr>
          <p:cNvPr id="68611" name="Slide Number Placeholder 3"/>
          <p:cNvSpPr>
            <a:spLocks noGrp="1"/>
          </p:cNvSpPr>
          <p:nvPr>
            <p:ph type="sldNum" sz="quarter" idx="5"/>
          </p:nvPr>
        </p:nvSpPr>
        <p:spPr>
          <a:noFill/>
        </p:spPr>
        <p:txBody>
          <a:bodyPr/>
          <a:lstStyle/>
          <a:p>
            <a:fld id="{6B843BCD-C8A4-42ED-A394-29C8A5C1FBA9}" type="slidenum">
              <a:rPr lang="en-US" smtClean="0"/>
              <a:pPr/>
              <a:t>32</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20, 2017: corrected spelling</a:t>
            </a:r>
            <a:r>
              <a:rPr lang="en-US" baseline="0" dirty="0"/>
              <a:t> mistake.</a:t>
            </a:r>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33</a:t>
            </a:fld>
            <a:endParaRPr lang="en-US"/>
          </a:p>
        </p:txBody>
      </p:sp>
    </p:spTree>
    <p:extLst>
      <p:ext uri="{BB962C8B-B14F-4D97-AF65-F5344CB8AC3E}">
        <p14:creationId xmlns:p14="http://schemas.microsoft.com/office/powerpoint/2010/main" val="11335844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Lean</a:t>
            </a:r>
            <a:r>
              <a:rPr lang="en-US" baseline="0" dirty="0" smtClean="0"/>
              <a:t> </a:t>
            </a:r>
            <a:r>
              <a:rPr lang="en-US" baseline="0" dirty="0" err="1" smtClean="0"/>
              <a:t>todos</a:t>
            </a:r>
            <a:r>
              <a:rPr lang="en-US" dirty="0" smtClean="0"/>
              <a:t> RDA 10.2.2.3, y</a:t>
            </a:r>
            <a:r>
              <a:rPr lang="en-US" baseline="0" dirty="0" smtClean="0"/>
              <a:t> </a:t>
            </a:r>
            <a:r>
              <a:rPr lang="en-US" baseline="0" dirty="0" err="1" smtClean="0"/>
              <a:t>enseguida</a:t>
            </a:r>
            <a:r>
              <a:rPr lang="en-US" dirty="0" smtClean="0"/>
              <a:t> 10.2.2.2. </a:t>
            </a:r>
            <a:r>
              <a:rPr lang="en-US" baseline="0" dirty="0" smtClean="0"/>
              <a:t> La </a:t>
            </a:r>
            <a:r>
              <a:rPr lang="en-US" baseline="0" dirty="0" err="1" smtClean="0"/>
              <a:t>pauta</a:t>
            </a:r>
            <a:r>
              <a:rPr lang="en-US" baseline="0" dirty="0" smtClean="0"/>
              <a:t> </a:t>
            </a:r>
            <a:r>
              <a:rPr lang="en-US" baseline="0" dirty="0" err="1" smtClean="0"/>
              <a:t>básica</a:t>
            </a:r>
            <a:r>
              <a:rPr lang="en-US" baseline="0" dirty="0" smtClean="0"/>
              <a:t> </a:t>
            </a:r>
            <a:r>
              <a:rPr lang="en-US" baseline="0" dirty="0" err="1" smtClean="0"/>
              <a:t>es</a:t>
            </a:r>
            <a:r>
              <a:rPr lang="en-US" dirty="0" smtClean="0"/>
              <a:t> 10.2.2.3, </a:t>
            </a:r>
            <a:r>
              <a:rPr lang="en-US" dirty="0" err="1" smtClean="0"/>
              <a:t>especialmente</a:t>
            </a:r>
            <a:r>
              <a:rPr lang="en-US" dirty="0" smtClean="0"/>
              <a:t> la </a:t>
            </a:r>
            <a:r>
              <a:rPr lang="en-US" dirty="0" err="1" smtClean="0"/>
              <a:t>primera</a:t>
            </a:r>
            <a:r>
              <a:rPr lang="en-US" baseline="0" dirty="0" smtClean="0"/>
              <a:t> </a:t>
            </a:r>
            <a:r>
              <a:rPr lang="en-US" baseline="0" dirty="0" err="1" smtClean="0"/>
              <a:t>oración</a:t>
            </a:r>
            <a:r>
              <a:rPr lang="en-US" dirty="0" smtClean="0"/>
              <a:t>; 10.2.2.2 </a:t>
            </a:r>
            <a:r>
              <a:rPr lang="en-US" baseline="0" dirty="0" smtClean="0"/>
              <a:t>se da </a:t>
            </a:r>
            <a:r>
              <a:rPr lang="en-US" baseline="0" dirty="0" err="1" smtClean="0"/>
              <a:t>por</a:t>
            </a:r>
            <a:r>
              <a:rPr lang="en-US" baseline="0" dirty="0" smtClean="0"/>
              <a:t> </a:t>
            </a:r>
            <a:r>
              <a:rPr lang="en-US" baseline="0" dirty="0" err="1" smtClean="0"/>
              <a:t>defecto</a:t>
            </a:r>
            <a:r>
              <a:rPr lang="en-US" dirty="0" smtClean="0"/>
              <a:t>; RDA </a:t>
            </a:r>
            <a:r>
              <a:rPr lang="en-US" dirty="0" err="1" smtClean="0"/>
              <a:t>asume</a:t>
            </a:r>
            <a:r>
              <a:rPr lang="en-US" dirty="0" smtClean="0"/>
              <a:t> </a:t>
            </a:r>
            <a:r>
              <a:rPr lang="en-US" dirty="0" err="1" smtClean="0"/>
              <a:t>que</a:t>
            </a:r>
            <a:r>
              <a:rPr lang="en-US" dirty="0" smtClean="0"/>
              <a:t> </a:t>
            </a:r>
            <a:r>
              <a:rPr lang="en-US" dirty="0" err="1" smtClean="0"/>
              <a:t>las</a:t>
            </a:r>
            <a:r>
              <a:rPr lang="en-US" dirty="0" smtClean="0"/>
              <a:t> </a:t>
            </a:r>
            <a:r>
              <a:rPr lang="en-US" dirty="0" err="1" smtClean="0"/>
              <a:t>formas</a:t>
            </a:r>
            <a:r>
              <a:rPr lang="en-US" dirty="0" smtClean="0"/>
              <a:t> </a:t>
            </a:r>
            <a:r>
              <a:rPr lang="en-US" dirty="0" err="1" smtClean="0"/>
              <a:t>encontradas</a:t>
            </a:r>
            <a:r>
              <a:rPr lang="en-US" dirty="0" smtClean="0"/>
              <a:t> en </a:t>
            </a:r>
            <a:r>
              <a:rPr lang="en-US" dirty="0" err="1" smtClean="0"/>
              <a:t>las</a:t>
            </a:r>
            <a:r>
              <a:rPr lang="en-US" baseline="0" dirty="0" smtClean="0"/>
              <a:t> </a:t>
            </a:r>
            <a:r>
              <a:rPr lang="en-US" baseline="0" dirty="0" err="1" smtClean="0"/>
              <a:t>fuentes</a:t>
            </a:r>
            <a:r>
              <a:rPr lang="en-US" baseline="0" dirty="0" smtClean="0"/>
              <a:t> </a:t>
            </a:r>
            <a:r>
              <a:rPr lang="en-US" baseline="0" dirty="0" err="1" smtClean="0"/>
              <a:t>preferidas</a:t>
            </a:r>
            <a:r>
              <a:rPr lang="en-US" baseline="0" dirty="0" smtClean="0"/>
              <a:t> de </a:t>
            </a:r>
            <a:r>
              <a:rPr lang="en-US" baseline="0" dirty="0" err="1" smtClean="0"/>
              <a:t>información</a:t>
            </a:r>
            <a:r>
              <a:rPr lang="en-US" baseline="0" dirty="0" smtClean="0"/>
              <a:t> son </a:t>
            </a:r>
            <a:r>
              <a:rPr lang="en-US" baseline="0" dirty="0" err="1" smtClean="0"/>
              <a:t>las</a:t>
            </a:r>
            <a:r>
              <a:rPr lang="en-US" baseline="0" dirty="0" smtClean="0"/>
              <a:t> </a:t>
            </a:r>
            <a:r>
              <a:rPr lang="en-US" baseline="0" dirty="0" err="1" smtClean="0"/>
              <a:t>formas</a:t>
            </a:r>
            <a:r>
              <a:rPr lang="en-US" baseline="0" dirty="0" smtClean="0"/>
              <a:t> </a:t>
            </a:r>
            <a:r>
              <a:rPr lang="en-US" baseline="0" dirty="0" err="1" smtClean="0"/>
              <a:t>comúnmente</a:t>
            </a:r>
            <a:r>
              <a:rPr lang="en-US" baseline="0" dirty="0" smtClean="0"/>
              <a:t> </a:t>
            </a:r>
            <a:r>
              <a:rPr lang="en-US" baseline="0" dirty="0" err="1" smtClean="0"/>
              <a:t>conocidas</a:t>
            </a:r>
            <a:r>
              <a:rPr lang="en-US" baseline="0" dirty="0" smtClean="0"/>
              <a:t>, </a:t>
            </a:r>
            <a:r>
              <a:rPr lang="en-US" baseline="0" dirty="0" err="1" smtClean="0"/>
              <a:t>por</a:t>
            </a:r>
            <a:r>
              <a:rPr lang="en-US" baseline="0" dirty="0" smtClean="0"/>
              <a:t> lo </a:t>
            </a:r>
            <a:r>
              <a:rPr lang="en-US" baseline="0" dirty="0" err="1" smtClean="0"/>
              <a:t>que</a:t>
            </a:r>
            <a:r>
              <a:rPr lang="en-US" baseline="0" dirty="0" smtClean="0"/>
              <a:t> </a:t>
            </a:r>
            <a:r>
              <a:rPr lang="en-US" baseline="0" dirty="0" err="1" smtClean="0"/>
              <a:t>dichas</a:t>
            </a:r>
            <a:r>
              <a:rPr lang="en-US" baseline="0" dirty="0" smtClean="0"/>
              <a:t> </a:t>
            </a:r>
            <a:r>
              <a:rPr lang="en-US" baseline="0" dirty="0" err="1" smtClean="0"/>
              <a:t>fuentes</a:t>
            </a:r>
            <a:r>
              <a:rPr lang="en-US" baseline="0" dirty="0" smtClean="0"/>
              <a:t> </a:t>
            </a:r>
            <a:r>
              <a:rPr lang="en-US" baseline="0" dirty="0" err="1" smtClean="0"/>
              <a:t>tienen</a:t>
            </a:r>
            <a:r>
              <a:rPr lang="en-US" baseline="0" dirty="0" smtClean="0"/>
              <a:t> un peso mucho mayor </a:t>
            </a:r>
            <a:r>
              <a:rPr lang="en-US" baseline="0" dirty="0" err="1" smtClean="0"/>
              <a:t>que</a:t>
            </a:r>
            <a:r>
              <a:rPr lang="en-US" baseline="0" dirty="0" smtClean="0"/>
              <a:t> </a:t>
            </a:r>
            <a:r>
              <a:rPr lang="en-US" baseline="0" dirty="0" err="1" smtClean="0"/>
              <a:t>las</a:t>
            </a:r>
            <a:r>
              <a:rPr lang="en-US" baseline="0" dirty="0" smtClean="0"/>
              <a:t> </a:t>
            </a:r>
            <a:r>
              <a:rPr lang="en-US" baseline="0" dirty="0" err="1" smtClean="0"/>
              <a:t>otras</a:t>
            </a:r>
            <a:r>
              <a:rPr lang="en-US" baseline="0" dirty="0" smtClean="0"/>
              <a:t>.  Sin embargo, el </a:t>
            </a:r>
            <a:r>
              <a:rPr lang="en-US" baseline="0" dirty="0" err="1" smtClean="0"/>
              <a:t>catalogador</a:t>
            </a:r>
            <a:r>
              <a:rPr lang="en-US" baseline="0" dirty="0" smtClean="0"/>
              <a:t> </a:t>
            </a:r>
            <a:r>
              <a:rPr lang="en-US" baseline="0" dirty="0" err="1" smtClean="0"/>
              <a:t>debe</a:t>
            </a:r>
            <a:r>
              <a:rPr lang="en-US" baseline="0" dirty="0" smtClean="0"/>
              <a:t> </a:t>
            </a:r>
            <a:r>
              <a:rPr lang="en-US" baseline="0" dirty="0" err="1" smtClean="0"/>
              <a:t>ponderar</a:t>
            </a:r>
            <a:r>
              <a:rPr lang="en-US" baseline="0" dirty="0" smtClean="0"/>
              <a:t> </a:t>
            </a:r>
            <a:r>
              <a:rPr lang="en-US" baseline="0" dirty="0" err="1" smtClean="0"/>
              <a:t>toda</a:t>
            </a:r>
            <a:r>
              <a:rPr lang="en-US" baseline="0" dirty="0" smtClean="0"/>
              <a:t> la </a:t>
            </a:r>
            <a:r>
              <a:rPr lang="en-US" baseline="0" dirty="0" err="1" smtClean="0"/>
              <a:t>evidencia</a:t>
            </a:r>
            <a:r>
              <a:rPr lang="en-US" baseline="0" dirty="0" smtClean="0"/>
              <a:t> </a:t>
            </a:r>
            <a:r>
              <a:rPr lang="en-US" baseline="0" dirty="0" err="1" smtClean="0"/>
              <a:t>disponible</a:t>
            </a:r>
            <a:r>
              <a:rPr lang="en-US" baseline="0" dirty="0" smtClean="0"/>
              <a:t>. </a:t>
            </a:r>
          </a:p>
          <a:p>
            <a:pPr eaLnBrk="1" hangingPunct="1">
              <a:spcBef>
                <a:spcPct val="0"/>
              </a:spcBef>
            </a:pPr>
            <a:endParaRPr lang="en-US" dirty="0" smtClean="0"/>
          </a:p>
          <a:p>
            <a:pPr eaLnBrk="1" hangingPunct="1">
              <a:spcBef>
                <a:spcPct val="0"/>
              </a:spcBef>
            </a:pPr>
            <a:r>
              <a:rPr lang="en-US" dirty="0" err="1" smtClean="0"/>
              <a:t>Recuerde</a:t>
            </a:r>
            <a:r>
              <a:rPr lang="en-US" dirty="0" smtClean="0"/>
              <a:t> </a:t>
            </a:r>
            <a:r>
              <a:rPr lang="en-US" dirty="0" err="1" smtClean="0"/>
              <a:t>si</a:t>
            </a:r>
            <a:r>
              <a:rPr lang="en-US" dirty="0" smtClean="0"/>
              <a:t> </a:t>
            </a:r>
            <a:r>
              <a:rPr lang="en-US" dirty="0" err="1" smtClean="0"/>
              <a:t>fuera</a:t>
            </a:r>
            <a:r>
              <a:rPr lang="en-US" dirty="0" smtClean="0"/>
              <a:t> </a:t>
            </a:r>
            <a:r>
              <a:rPr lang="en-US" dirty="0" err="1" smtClean="0"/>
              <a:t>necesario</a:t>
            </a:r>
            <a:r>
              <a:rPr lang="en-US" dirty="0" smtClean="0"/>
              <a:t> (</a:t>
            </a:r>
            <a:r>
              <a:rPr lang="en-US" dirty="0" err="1" smtClean="0"/>
              <a:t>si</a:t>
            </a:r>
            <a:r>
              <a:rPr lang="en-US" dirty="0" smtClean="0"/>
              <a:t> </a:t>
            </a:r>
            <a:r>
              <a:rPr lang="en-US" dirty="0" err="1" smtClean="0"/>
              <a:t>este</a:t>
            </a:r>
            <a:r>
              <a:rPr lang="en-US" dirty="0" smtClean="0"/>
              <a:t> </a:t>
            </a:r>
            <a:r>
              <a:rPr lang="en-US" dirty="0" err="1" smtClean="0"/>
              <a:t>módulo</a:t>
            </a:r>
            <a:r>
              <a:rPr lang="en-US" baseline="0" dirty="0" smtClean="0"/>
              <a:t> se </a:t>
            </a:r>
            <a:r>
              <a:rPr lang="en-US" baseline="0" dirty="0" err="1" smtClean="0"/>
              <a:t>presenta</a:t>
            </a:r>
            <a:r>
              <a:rPr lang="en-US" baseline="0" dirty="0" smtClean="0"/>
              <a:t> de </a:t>
            </a:r>
            <a:r>
              <a:rPr lang="en-US" baseline="0" dirty="0" err="1" smtClean="0"/>
              <a:t>manera</a:t>
            </a:r>
            <a:r>
              <a:rPr lang="en-US" baseline="0" dirty="0" smtClean="0"/>
              <a:t> </a:t>
            </a:r>
            <a:r>
              <a:rPr lang="en-US" baseline="0" dirty="0" err="1" smtClean="0"/>
              <a:t>independiente</a:t>
            </a:r>
            <a:r>
              <a:rPr lang="en-US" baseline="0" dirty="0" smtClean="0"/>
              <a:t>; o </a:t>
            </a:r>
            <a:r>
              <a:rPr lang="en-US" baseline="0" dirty="0" err="1" smtClean="0"/>
              <a:t>si</a:t>
            </a:r>
            <a:r>
              <a:rPr lang="en-US" baseline="0" dirty="0" smtClean="0"/>
              <a:t> el </a:t>
            </a:r>
            <a:r>
              <a:rPr lang="en-US" baseline="0" dirty="0" err="1" smtClean="0"/>
              <a:t>recordatorio</a:t>
            </a:r>
            <a:r>
              <a:rPr lang="en-US" baseline="0" dirty="0" smtClean="0"/>
              <a:t> no ha </a:t>
            </a:r>
            <a:r>
              <a:rPr lang="en-US" baseline="0" dirty="0" err="1" smtClean="0"/>
              <a:t>sido</a:t>
            </a:r>
            <a:r>
              <a:rPr lang="en-US" baseline="0" dirty="0" smtClean="0"/>
              <a:t> </a:t>
            </a:r>
            <a:r>
              <a:rPr lang="en-US" baseline="0" dirty="0" err="1" smtClean="0"/>
              <a:t>aún</a:t>
            </a:r>
            <a:r>
              <a:rPr lang="en-US" baseline="0" dirty="0" smtClean="0"/>
              <a:t> dado en un </a:t>
            </a:r>
            <a:r>
              <a:rPr lang="en-US" baseline="0" dirty="0" err="1" smtClean="0"/>
              <a:t>módulo</a:t>
            </a:r>
            <a:r>
              <a:rPr lang="en-US" baseline="0" dirty="0" smtClean="0"/>
              <a:t> </a:t>
            </a:r>
            <a:r>
              <a:rPr lang="en-US" baseline="0" dirty="0" err="1" smtClean="0"/>
              <a:t>como</a:t>
            </a:r>
            <a:r>
              <a:rPr lang="en-US" baseline="0" dirty="0" smtClean="0"/>
              <a:t> parte de un </a:t>
            </a:r>
            <a:r>
              <a:rPr lang="en-US" baseline="0" dirty="0" err="1" smtClean="0"/>
              <a:t>módulo</a:t>
            </a:r>
            <a:r>
              <a:rPr lang="en-US" baseline="0" dirty="0" smtClean="0"/>
              <a:t> anterior, </a:t>
            </a:r>
            <a:r>
              <a:rPr lang="en-US" baseline="0" dirty="0" err="1" smtClean="0"/>
              <a:t>como</a:t>
            </a:r>
            <a:r>
              <a:rPr lang="en-US" baseline="0" dirty="0" smtClean="0"/>
              <a:t> el de </a:t>
            </a:r>
            <a:r>
              <a:rPr lang="en-US" baseline="0" dirty="0" err="1" smtClean="0"/>
              <a:t>nombres</a:t>
            </a:r>
            <a:r>
              <a:rPr lang="en-US" baseline="0" dirty="0" smtClean="0"/>
              <a:t> </a:t>
            </a:r>
            <a:r>
              <a:rPr lang="en-US" baseline="0" dirty="0" err="1" smtClean="0"/>
              <a:t>personales</a:t>
            </a:r>
            <a:r>
              <a:rPr lang="en-US" baseline="0" dirty="0" smtClean="0"/>
              <a:t>); </a:t>
            </a:r>
            <a:r>
              <a:rPr lang="en-US" baseline="0" dirty="0" err="1" smtClean="0"/>
              <a:t>repasar</a:t>
            </a:r>
            <a:r>
              <a:rPr lang="en-US" baseline="0" dirty="0" smtClean="0"/>
              <a:t> </a:t>
            </a:r>
            <a:r>
              <a:rPr lang="en-US" dirty="0" smtClean="0"/>
              <a:t>RDA 2.2.2 </a:t>
            </a:r>
            <a:r>
              <a:rPr lang="en-US" dirty="0" err="1" smtClean="0"/>
              <a:t>para</a:t>
            </a:r>
            <a:r>
              <a:rPr lang="en-US" dirty="0" smtClean="0"/>
              <a:t> </a:t>
            </a:r>
            <a:r>
              <a:rPr lang="en-US" dirty="0" err="1" smtClean="0"/>
              <a:t>repasar</a:t>
            </a:r>
            <a:r>
              <a:rPr lang="en-US" dirty="0" smtClean="0"/>
              <a:t> </a:t>
            </a:r>
            <a:r>
              <a:rPr lang="en-US" dirty="0" err="1" smtClean="0"/>
              <a:t>cuales</a:t>
            </a:r>
            <a:r>
              <a:rPr lang="en-US" dirty="0" smtClean="0"/>
              <a:t> son </a:t>
            </a:r>
            <a:r>
              <a:rPr lang="en-US" dirty="0" err="1" smtClean="0"/>
              <a:t>las</a:t>
            </a:r>
            <a:r>
              <a:rPr lang="en-US" dirty="0" smtClean="0"/>
              <a:t> </a:t>
            </a:r>
            <a:r>
              <a:rPr lang="en-US" dirty="0" err="1" smtClean="0"/>
              <a:t>fuentes</a:t>
            </a:r>
            <a:r>
              <a:rPr lang="en-US" dirty="0" smtClean="0"/>
              <a:t> </a:t>
            </a:r>
            <a:r>
              <a:rPr lang="en-US" dirty="0" err="1" smtClean="0"/>
              <a:t>preferidas</a:t>
            </a:r>
            <a:r>
              <a:rPr lang="en-US" dirty="0" smtClean="0"/>
              <a:t> de </a:t>
            </a:r>
            <a:r>
              <a:rPr lang="en-US" dirty="0" err="1" smtClean="0"/>
              <a:t>información</a:t>
            </a:r>
            <a:r>
              <a:rPr lang="en-US" dirty="0" smtClean="0"/>
              <a:t>. La </a:t>
            </a:r>
            <a:r>
              <a:rPr lang="en-US" dirty="0" err="1" smtClean="0"/>
              <a:t>fuente</a:t>
            </a:r>
            <a:r>
              <a:rPr lang="en-US" dirty="0" smtClean="0"/>
              <a:t> </a:t>
            </a:r>
            <a:r>
              <a:rPr lang="en-US" dirty="0" err="1" smtClean="0"/>
              <a:t>preferida</a:t>
            </a:r>
            <a:r>
              <a:rPr lang="en-US" dirty="0" smtClean="0"/>
              <a:t> de un </a:t>
            </a:r>
            <a:r>
              <a:rPr lang="en-US" dirty="0" err="1" smtClean="0"/>
              <a:t>sitio</a:t>
            </a:r>
            <a:r>
              <a:rPr lang="en-US" dirty="0" smtClean="0"/>
              <a:t> Web (</a:t>
            </a:r>
            <a:r>
              <a:rPr lang="en-US" dirty="0" err="1" smtClean="0"/>
              <a:t>para</a:t>
            </a:r>
            <a:r>
              <a:rPr lang="en-US" dirty="0" smtClean="0"/>
              <a:t> la </a:t>
            </a:r>
            <a:r>
              <a:rPr lang="en-US" dirty="0" err="1" smtClean="0"/>
              <a:t>familia</a:t>
            </a:r>
            <a:r>
              <a:rPr lang="en-US" dirty="0" smtClean="0"/>
              <a:t> </a:t>
            </a:r>
            <a:r>
              <a:rPr lang="en-US" dirty="0" err="1" smtClean="0"/>
              <a:t>Coniglio</a:t>
            </a:r>
            <a:r>
              <a:rPr lang="en-US" dirty="0" smtClean="0"/>
              <a:t>) se </a:t>
            </a:r>
            <a:r>
              <a:rPr lang="en-US" dirty="0" err="1" smtClean="0"/>
              <a:t>encuentra</a:t>
            </a:r>
            <a:r>
              <a:rPr lang="en-US" dirty="0" smtClean="0"/>
              <a:t> en 2.2.2.4: </a:t>
            </a:r>
            <a:r>
              <a:rPr lang="en-US" dirty="0" err="1" smtClean="0"/>
              <a:t>metadatos</a:t>
            </a:r>
            <a:r>
              <a:rPr lang="en-US" dirty="0" smtClean="0"/>
              <a:t> </a:t>
            </a:r>
            <a:r>
              <a:rPr lang="en-US" dirty="0" err="1" smtClean="0"/>
              <a:t>implantados</a:t>
            </a:r>
            <a:r>
              <a:rPr lang="en-US" dirty="0" smtClean="0"/>
              <a:t> (los </a:t>
            </a:r>
            <a:r>
              <a:rPr lang="en-US" dirty="0" err="1" smtClean="0"/>
              <a:t>cuales</a:t>
            </a:r>
            <a:r>
              <a:rPr lang="en-US" dirty="0" smtClean="0"/>
              <a:t> </a:t>
            </a:r>
            <a:r>
              <a:rPr lang="en-US" dirty="0" err="1" smtClean="0"/>
              <a:t>incluyen</a:t>
            </a:r>
            <a:r>
              <a:rPr lang="en-US" baseline="0" dirty="0" smtClean="0"/>
              <a:t> </a:t>
            </a:r>
            <a:r>
              <a:rPr lang="en-US" baseline="0" dirty="0" err="1" smtClean="0"/>
              <a:t>casi</a:t>
            </a:r>
            <a:r>
              <a:rPr lang="en-US" baseline="0" dirty="0" smtClean="0"/>
              <a:t> </a:t>
            </a:r>
            <a:r>
              <a:rPr lang="en-US" baseline="0" dirty="0" err="1" smtClean="0"/>
              <a:t>todo</a:t>
            </a:r>
            <a:r>
              <a:rPr lang="en-US" baseline="0" dirty="0" smtClean="0"/>
              <a:t> </a:t>
            </a:r>
            <a:r>
              <a:rPr lang="en-US" baseline="0" dirty="0" err="1" smtClean="0"/>
              <a:t>dentro</a:t>
            </a:r>
            <a:r>
              <a:rPr lang="en-US" baseline="0" dirty="0" smtClean="0"/>
              <a:t> del </a:t>
            </a:r>
            <a:r>
              <a:rPr lang="en-US" baseline="0" dirty="0" err="1" smtClean="0"/>
              <a:t>sitio</a:t>
            </a:r>
            <a:r>
              <a:rPr lang="en-US" baseline="0" dirty="0" smtClean="0"/>
              <a:t> Web, </a:t>
            </a:r>
            <a:r>
              <a:rPr lang="en-US" baseline="0" dirty="0" err="1" smtClean="0"/>
              <a:t>incluso</a:t>
            </a:r>
            <a:r>
              <a:rPr lang="en-US" baseline="0" dirty="0" smtClean="0"/>
              <a:t> </a:t>
            </a:r>
            <a:r>
              <a:rPr lang="en-US" baseline="0" dirty="0" err="1" smtClean="0"/>
              <a:t>texto</a:t>
            </a:r>
            <a:r>
              <a:rPr lang="en-US" baseline="0" dirty="0" smtClean="0"/>
              <a:t> en la </a:t>
            </a:r>
            <a:r>
              <a:rPr lang="en-US" baseline="0" dirty="0" err="1" smtClean="0"/>
              <a:t>portada</a:t>
            </a:r>
            <a:r>
              <a:rPr lang="en-US" baseline="0" dirty="0" smtClean="0"/>
              <a:t>) o </a:t>
            </a:r>
            <a:r>
              <a:rPr lang="en-US" baseline="0" dirty="0" err="1" smtClean="0"/>
              <a:t>cualquier</a:t>
            </a:r>
            <a:r>
              <a:rPr lang="en-US" baseline="0" dirty="0" smtClean="0"/>
              <a:t> </a:t>
            </a:r>
            <a:r>
              <a:rPr lang="en-US" baseline="0" dirty="0" err="1" smtClean="0"/>
              <a:t>fuente</a:t>
            </a:r>
            <a:r>
              <a:rPr lang="en-US" baseline="0" dirty="0" smtClean="0"/>
              <a:t> "</a:t>
            </a:r>
            <a:r>
              <a:rPr lang="en-US" baseline="0" dirty="0" err="1" smtClean="0"/>
              <a:t>que</a:t>
            </a:r>
            <a:r>
              <a:rPr lang="en-US" baseline="0" dirty="0" smtClean="0"/>
              <a:t> </a:t>
            </a:r>
            <a:r>
              <a:rPr lang="en-US" baseline="0" dirty="0" err="1" smtClean="0"/>
              <a:t>forme</a:t>
            </a:r>
            <a:r>
              <a:rPr lang="en-US" baseline="0" dirty="0" smtClean="0"/>
              <a:t> parte del </a:t>
            </a:r>
            <a:r>
              <a:rPr lang="en-US" baseline="0" dirty="0" err="1" smtClean="0"/>
              <a:t>recurso</a:t>
            </a:r>
            <a:r>
              <a:rPr lang="en-US" baseline="0" dirty="0" smtClean="0"/>
              <a:t> </a:t>
            </a:r>
            <a:r>
              <a:rPr lang="en-US" baseline="0" dirty="0" err="1" smtClean="0"/>
              <a:t>mismo</a:t>
            </a:r>
            <a:r>
              <a:rPr lang="en-US" baseline="0" dirty="0" smtClean="0"/>
              <a:t>."</a:t>
            </a:r>
            <a:endParaRPr lang="en-US" dirty="0" smtClean="0"/>
          </a:p>
          <a:p>
            <a:pPr eaLnBrk="1" hangingPunct="1">
              <a:spcBef>
                <a:spcPct val="0"/>
              </a:spcBef>
            </a:pPr>
            <a:endParaRPr lang="en-US" dirty="0" smtClean="0"/>
          </a:p>
        </p:txBody>
      </p:sp>
      <p:sp>
        <p:nvSpPr>
          <p:cNvPr id="74755" name="Slide Number Placeholder 3"/>
          <p:cNvSpPr>
            <a:spLocks noGrp="1"/>
          </p:cNvSpPr>
          <p:nvPr>
            <p:ph type="sldNum" sz="quarter" idx="5"/>
          </p:nvPr>
        </p:nvSpPr>
        <p:spPr>
          <a:noFill/>
        </p:spPr>
        <p:txBody>
          <a:bodyPr/>
          <a:lstStyle/>
          <a:p>
            <a:fld id="{2D0E307C-37BF-4A36-85FE-D31F12953964}" type="slidenum">
              <a:rPr lang="en-US" smtClean="0"/>
              <a:pPr/>
              <a:t>34</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Portada</a:t>
            </a:r>
            <a:r>
              <a:rPr lang="en-US" baseline="0" dirty="0" smtClean="0"/>
              <a:t> del </a:t>
            </a:r>
            <a:r>
              <a:rPr lang="en-US" baseline="0" dirty="0" err="1" smtClean="0"/>
              <a:t>recetario</a:t>
            </a:r>
            <a:r>
              <a:rPr lang="en-US" baseline="0" dirty="0" smtClean="0"/>
              <a:t> de </a:t>
            </a:r>
            <a:r>
              <a:rPr lang="en-US" baseline="0" dirty="0" err="1" smtClean="0"/>
              <a:t>cocina</a:t>
            </a:r>
            <a:r>
              <a:rPr lang="en-US" baseline="0" dirty="0" smtClean="0"/>
              <a:t> de la </a:t>
            </a:r>
            <a:r>
              <a:rPr lang="en-US" baseline="0" dirty="0" err="1" smtClean="0"/>
              <a:t>familia</a:t>
            </a:r>
            <a:r>
              <a:rPr lang="en-US" baseline="0" dirty="0" smtClean="0"/>
              <a:t> </a:t>
            </a:r>
            <a:r>
              <a:rPr lang="en-US" dirty="0" smtClean="0"/>
              <a:t>Cunningham.  </a:t>
            </a:r>
            <a:r>
              <a:rPr lang="en-US" dirty="0" err="1" smtClean="0"/>
              <a:t>Fecha</a:t>
            </a:r>
            <a:r>
              <a:rPr lang="en-US" dirty="0" smtClean="0"/>
              <a:t> de </a:t>
            </a:r>
            <a:r>
              <a:rPr lang="en-US" dirty="0" err="1" smtClean="0"/>
              <a:t>publicación</a:t>
            </a:r>
            <a:r>
              <a:rPr lang="en-US" dirty="0" smtClean="0"/>
              <a:t> = 1997.</a:t>
            </a:r>
          </a:p>
          <a:p>
            <a:pPr eaLnBrk="1" hangingPunct="1">
              <a:spcBef>
                <a:spcPct val="0"/>
              </a:spcBef>
            </a:pPr>
            <a:endParaRPr lang="en-US" dirty="0" smtClean="0"/>
          </a:p>
          <a:p>
            <a:pPr eaLnBrk="1" hangingPunct="1">
              <a:spcBef>
                <a:spcPct val="0"/>
              </a:spcBef>
            </a:pPr>
            <a:r>
              <a:rPr lang="en-US" dirty="0" smtClean="0"/>
              <a:t>[</a:t>
            </a:r>
            <a:r>
              <a:rPr lang="en-US" dirty="0" err="1" smtClean="0"/>
              <a:t>Fuente</a:t>
            </a:r>
            <a:r>
              <a:rPr lang="en-US" dirty="0" smtClean="0"/>
              <a:t>: http://</a:t>
            </a:r>
            <a:r>
              <a:rPr lang="en-US" dirty="0" err="1" smtClean="0"/>
              <a:t>www.linnellfamilyassociation.com</a:t>
            </a:r>
            <a:r>
              <a:rPr lang="en-US" dirty="0" smtClean="0"/>
              <a:t>/</a:t>
            </a:r>
            <a:r>
              <a:rPr lang="en-US" dirty="0" err="1" smtClean="0"/>
              <a:t>Newletters</a:t>
            </a:r>
            <a:r>
              <a:rPr lang="en-US" dirty="0" smtClean="0"/>
              <a:t>/</a:t>
            </a:r>
            <a:r>
              <a:rPr lang="en-US" dirty="0" err="1" smtClean="0"/>
              <a:t>April_1991.pdf</a:t>
            </a:r>
            <a:r>
              <a:rPr lang="en-US" dirty="0" smtClean="0"/>
              <a:t>] </a:t>
            </a:r>
          </a:p>
          <a:p>
            <a:pPr eaLnBrk="1" hangingPunct="1">
              <a:spcBef>
                <a:spcPct val="0"/>
              </a:spcBef>
            </a:pPr>
            <a:endParaRPr lang="en-US" dirty="0" smtClean="0"/>
          </a:p>
          <a:p>
            <a:pPr eaLnBrk="1" hangingPunct="1">
              <a:spcBef>
                <a:spcPct val="0"/>
              </a:spcBef>
            </a:pPr>
            <a:r>
              <a:rPr lang="en-US" dirty="0" smtClean="0"/>
              <a:t>Nota: </a:t>
            </a:r>
            <a:r>
              <a:rPr lang="en-US" dirty="0" err="1" smtClean="0"/>
              <a:t>para</a:t>
            </a:r>
            <a:r>
              <a:rPr lang="en-US" baseline="0" dirty="0" smtClean="0"/>
              <a:t> el</a:t>
            </a:r>
            <a:r>
              <a:rPr lang="en-US" dirty="0" smtClean="0"/>
              <a:t> 670, el primer </a:t>
            </a:r>
            <a:r>
              <a:rPr lang="en-US" dirty="0" err="1" smtClean="0"/>
              <a:t>boletín</a:t>
            </a:r>
            <a:r>
              <a:rPr lang="en-US" dirty="0" smtClean="0"/>
              <a:t> </a:t>
            </a:r>
            <a:r>
              <a:rPr lang="en-US" dirty="0" err="1" smtClean="0"/>
              <a:t>fue</a:t>
            </a:r>
            <a:r>
              <a:rPr lang="en-US" dirty="0" smtClean="0"/>
              <a:t> de </a:t>
            </a:r>
            <a:r>
              <a:rPr lang="en-US" dirty="0" err="1" smtClean="0"/>
              <a:t>Marzo</a:t>
            </a:r>
            <a:r>
              <a:rPr lang="en-US" dirty="0" smtClean="0"/>
              <a:t> de 1989.</a:t>
            </a:r>
          </a:p>
          <a:p>
            <a:pPr eaLnBrk="1" hangingPunct="1">
              <a:spcBef>
                <a:spcPct val="0"/>
              </a:spcBef>
            </a:pPr>
            <a:r>
              <a:rPr lang="en-US" dirty="0" smtClean="0"/>
              <a:t>[</a:t>
            </a:r>
            <a:r>
              <a:rPr lang="en-US" dirty="0" err="1" smtClean="0"/>
              <a:t>Fuente</a:t>
            </a:r>
            <a:r>
              <a:rPr lang="en-US" dirty="0" smtClean="0"/>
              <a:t>: http://</a:t>
            </a:r>
            <a:r>
              <a:rPr lang="en-US" dirty="0" err="1" smtClean="0"/>
              <a:t>www.kybooks.com</a:t>
            </a:r>
            <a:r>
              <a:rPr lang="en-US" dirty="0" smtClean="0"/>
              <a:t>/</a:t>
            </a:r>
            <a:r>
              <a:rPr lang="en-US" dirty="0" err="1" smtClean="0"/>
              <a:t>index.php?act</a:t>
            </a:r>
            <a:r>
              <a:rPr lang="en-US" dirty="0" smtClean="0"/>
              <a:t>=</a:t>
            </a:r>
            <a:r>
              <a:rPr lang="en-US" dirty="0" err="1" smtClean="0"/>
              <a:t>viewProd&amp;productId</a:t>
            </a:r>
            <a:r>
              <a:rPr lang="en-US" dirty="0" smtClean="0"/>
              <a:t>=9]</a:t>
            </a:r>
          </a:p>
          <a:p>
            <a:pPr eaLnBrk="1" hangingPunct="1">
              <a:spcBef>
                <a:spcPct val="0"/>
              </a:spcBef>
            </a:pPr>
            <a:endParaRPr lang="en-US" dirty="0" smtClean="0"/>
          </a:p>
        </p:txBody>
      </p:sp>
      <p:sp>
        <p:nvSpPr>
          <p:cNvPr id="76803" name="Slide Number Placeholder 3"/>
          <p:cNvSpPr>
            <a:spLocks noGrp="1"/>
          </p:cNvSpPr>
          <p:nvPr>
            <p:ph type="sldNum" sz="quarter" idx="5"/>
          </p:nvPr>
        </p:nvSpPr>
        <p:spPr>
          <a:noFill/>
        </p:spPr>
        <p:txBody>
          <a:bodyPr/>
          <a:lstStyle/>
          <a:p>
            <a:fld id="{5EF1DA8F-1CA0-478F-ACA5-14C630B54C4B}" type="slidenum">
              <a:rPr lang="en-US" smtClean="0"/>
              <a:pPr/>
              <a:t>35</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b="1" dirty="0" smtClean="0"/>
              <a:t>REVISE</a:t>
            </a:r>
            <a:r>
              <a:rPr lang="en-US" b="1" baseline="0" dirty="0" smtClean="0"/>
              <a:t> el campo 100 del </a:t>
            </a:r>
            <a:r>
              <a:rPr lang="en-US" b="1" baseline="0" dirty="0" err="1" smtClean="0"/>
              <a:t>formato</a:t>
            </a:r>
            <a:r>
              <a:rPr lang="en-US" b="1" baseline="0" dirty="0" smtClean="0"/>
              <a:t> </a:t>
            </a:r>
            <a:r>
              <a:rPr lang="en-US" b="1" dirty="0" smtClean="0"/>
              <a:t>MARC de </a:t>
            </a:r>
            <a:r>
              <a:rPr lang="en-US" b="1" dirty="0" err="1" smtClean="0"/>
              <a:t>autoridades</a:t>
            </a:r>
            <a:r>
              <a:rPr lang="en-US" b="1" dirty="0" smtClean="0"/>
              <a:t>.</a:t>
            </a:r>
          </a:p>
          <a:p>
            <a:pPr eaLnBrk="1" hangingPunct="1">
              <a:spcBef>
                <a:spcPct val="0"/>
              </a:spcBef>
            </a:pPr>
            <a:endParaRPr lang="en-US" b="1" dirty="0" smtClean="0"/>
          </a:p>
          <a:p>
            <a:pPr eaLnBrk="1" hangingPunct="1">
              <a:spcBef>
                <a:spcPct val="0"/>
              </a:spcBef>
            </a:pPr>
            <a:r>
              <a:rPr lang="en-US" dirty="0" smtClean="0"/>
              <a:t>Nota: el</a:t>
            </a:r>
            <a:r>
              <a:rPr lang="en-US" baseline="0" dirty="0" smtClean="0"/>
              <a:t> </a:t>
            </a:r>
            <a:r>
              <a:rPr lang="en-US" baseline="0" dirty="0" err="1" smtClean="0"/>
              <a:t>subcampo</a:t>
            </a:r>
            <a:r>
              <a:rPr lang="en-US" baseline="0" dirty="0" smtClean="0"/>
              <a:t> $a </a:t>
            </a:r>
            <a:r>
              <a:rPr lang="en-US" baseline="0" dirty="0" err="1" smtClean="0"/>
              <a:t>es</a:t>
            </a:r>
            <a:r>
              <a:rPr lang="en-US" baseline="0" dirty="0" smtClean="0"/>
              <a:t> </a:t>
            </a:r>
            <a:r>
              <a:rPr lang="en-US" baseline="0" dirty="0" err="1" smtClean="0"/>
              <a:t>implícito</a:t>
            </a:r>
            <a:r>
              <a:rPr lang="en-US" baseline="0" dirty="0" smtClean="0"/>
              <a:t> en el </a:t>
            </a:r>
            <a:r>
              <a:rPr lang="en-US" baseline="0" dirty="0" err="1" smtClean="0"/>
              <a:t>despliegue</a:t>
            </a:r>
            <a:r>
              <a:rPr lang="en-US" baseline="0" dirty="0" smtClean="0"/>
              <a:t> de </a:t>
            </a:r>
            <a:r>
              <a:rPr lang="en-US" dirty="0" err="1" smtClean="0"/>
              <a:t>OCLC</a:t>
            </a:r>
            <a:r>
              <a:rPr lang="en-US" dirty="0" smtClean="0"/>
              <a:t> </a:t>
            </a:r>
            <a:r>
              <a:rPr lang="en-US" dirty="0" err="1" smtClean="0"/>
              <a:t>cuando</a:t>
            </a:r>
            <a:r>
              <a:rPr lang="en-US" baseline="0" dirty="0" smtClean="0"/>
              <a:t> </a:t>
            </a:r>
            <a:r>
              <a:rPr lang="en-US" baseline="0" dirty="0" err="1" smtClean="0"/>
              <a:t>es</a:t>
            </a:r>
            <a:r>
              <a:rPr lang="en-US" baseline="0" dirty="0" smtClean="0"/>
              <a:t> el primer </a:t>
            </a:r>
            <a:r>
              <a:rPr lang="en-US" baseline="0" dirty="0" err="1" smtClean="0"/>
              <a:t>subcampo</a:t>
            </a:r>
            <a:r>
              <a:rPr lang="en-US" baseline="0" dirty="0" smtClean="0"/>
              <a:t> (</a:t>
            </a:r>
            <a:r>
              <a:rPr lang="en-US" baseline="0" dirty="0" err="1" smtClean="0"/>
              <a:t>véase</a:t>
            </a:r>
            <a:r>
              <a:rPr lang="en-US" baseline="0" dirty="0" smtClean="0"/>
              <a:t> la </a:t>
            </a:r>
            <a:r>
              <a:rPr lang="en-US" baseline="0" dirty="0" err="1" smtClean="0"/>
              <a:t>siguiente</a:t>
            </a:r>
            <a:r>
              <a:rPr lang="en-US" baseline="0" dirty="0" smtClean="0"/>
              <a:t> </a:t>
            </a:r>
            <a:r>
              <a:rPr lang="en-US" baseline="0" dirty="0" err="1" smtClean="0"/>
              <a:t>diapositiva</a:t>
            </a:r>
            <a:r>
              <a:rPr lang="en-US" baseline="0" dirty="0" smtClean="0"/>
              <a:t>)</a:t>
            </a:r>
            <a:endParaRPr lang="en-US" dirty="0" smtClean="0"/>
          </a:p>
        </p:txBody>
      </p:sp>
      <p:sp>
        <p:nvSpPr>
          <p:cNvPr id="78851" name="Slide Number Placeholder 3"/>
          <p:cNvSpPr>
            <a:spLocks noGrp="1"/>
          </p:cNvSpPr>
          <p:nvPr>
            <p:ph type="sldNum" sz="quarter" idx="5"/>
          </p:nvPr>
        </p:nvSpPr>
        <p:spPr>
          <a:noFill/>
        </p:spPr>
        <p:txBody>
          <a:bodyPr/>
          <a:lstStyle/>
          <a:p>
            <a:fld id="{CE3C4FE7-03EC-4AE3-B871-3FC59E32BF8B}" type="slidenum">
              <a:rPr lang="en-US" smtClean="0">
                <a:latin typeface="Arial" charset="0"/>
              </a:rPr>
              <a:pPr/>
              <a:t>36</a:t>
            </a:fld>
            <a:endParaRPr lang="en-US" smtClean="0">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Ellos</a:t>
            </a:r>
            <a:r>
              <a:rPr lang="en-US" baseline="0" dirty="0" smtClean="0"/>
              <a:t> </a:t>
            </a:r>
            <a:r>
              <a:rPr lang="en-US" baseline="0" dirty="0" err="1" smtClean="0"/>
              <a:t>debieron</a:t>
            </a:r>
            <a:r>
              <a:rPr lang="en-US" baseline="0" dirty="0" smtClean="0"/>
              <a:t> registrar</a:t>
            </a:r>
            <a:endParaRPr lang="en-US" dirty="0" smtClean="0"/>
          </a:p>
          <a:p>
            <a:pPr eaLnBrk="1" hangingPunct="1">
              <a:spcBef>
                <a:spcPct val="0"/>
              </a:spcBef>
            </a:pPr>
            <a:endParaRPr lang="en-US" dirty="0" smtClean="0"/>
          </a:p>
          <a:p>
            <a:pPr eaLnBrk="1" hangingPunct="1">
              <a:spcBef>
                <a:spcPct val="0"/>
              </a:spcBef>
            </a:pPr>
            <a:r>
              <a:rPr lang="en-US" dirty="0" smtClean="0"/>
              <a:t>100 3_  </a:t>
            </a:r>
            <a:r>
              <a:rPr lang="en-US" dirty="0" err="1" smtClean="0"/>
              <a:t>Coniglio</a:t>
            </a:r>
            <a:endParaRPr lang="en-US" dirty="0" smtClean="0"/>
          </a:p>
          <a:p>
            <a:pPr eaLnBrk="1" hangingPunct="1">
              <a:spcBef>
                <a:spcPct val="0"/>
              </a:spcBef>
            </a:pPr>
            <a:endParaRPr lang="en-US" dirty="0" smtClean="0"/>
          </a:p>
          <a:p>
            <a:pPr eaLnBrk="1" hangingPunct="1">
              <a:spcBef>
                <a:spcPct val="0"/>
              </a:spcBef>
            </a:pPr>
            <a:r>
              <a:rPr lang="en-US" dirty="0" smtClean="0"/>
              <a:t>100 3_  </a:t>
            </a:r>
            <a:r>
              <a:rPr lang="en-US" dirty="0" err="1" smtClean="0"/>
              <a:t>Linnell</a:t>
            </a:r>
            <a:endParaRPr lang="en-US" dirty="0" smtClean="0"/>
          </a:p>
          <a:p>
            <a:pPr eaLnBrk="1" hangingPunct="1">
              <a:spcBef>
                <a:spcPct val="0"/>
              </a:spcBef>
            </a:pPr>
            <a:endParaRPr lang="en-US" dirty="0" smtClean="0"/>
          </a:p>
          <a:p>
            <a:pPr eaLnBrk="1" hangingPunct="1">
              <a:spcBef>
                <a:spcPct val="0"/>
              </a:spcBef>
            </a:pPr>
            <a:r>
              <a:rPr lang="en-US" dirty="0" smtClean="0"/>
              <a:t>100 3_  Cunningham</a:t>
            </a:r>
          </a:p>
        </p:txBody>
      </p:sp>
      <p:sp>
        <p:nvSpPr>
          <p:cNvPr id="80899" name="Slide Number Placeholder 3"/>
          <p:cNvSpPr>
            <a:spLocks noGrp="1"/>
          </p:cNvSpPr>
          <p:nvPr>
            <p:ph type="sldNum" sz="quarter" idx="5"/>
          </p:nvPr>
        </p:nvSpPr>
        <p:spPr>
          <a:noFill/>
        </p:spPr>
        <p:txBody>
          <a:bodyPr/>
          <a:lstStyle/>
          <a:p>
            <a:fld id="{6419B47A-0F6A-4EBA-A560-FF62129B3FA9}" type="slidenum">
              <a:rPr lang="en-US" smtClean="0"/>
              <a:pPr/>
              <a:t>37</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November 24</a:t>
            </a:r>
            <a:r>
              <a:rPr lang="en-US" baseline="0"/>
              <a:t>, 2015</a:t>
            </a:r>
            <a:endParaRPr lang="en-US"/>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38</a:t>
            </a:fld>
            <a:endParaRPr lang="en-US"/>
          </a:p>
        </p:txBody>
      </p:sp>
    </p:spTree>
    <p:extLst>
      <p:ext uri="{BB962C8B-B14F-4D97-AF65-F5344CB8AC3E}">
        <p14:creationId xmlns:p14="http://schemas.microsoft.com/office/powerpoint/2010/main" val="798858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March 20, 2017</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39</a:t>
            </a:fld>
            <a:endParaRPr lang="en-US"/>
          </a:p>
        </p:txBody>
      </p:sp>
    </p:spTree>
    <p:extLst>
      <p:ext uri="{BB962C8B-B14F-4D97-AF65-F5344CB8AC3E}">
        <p14:creationId xmlns:p14="http://schemas.microsoft.com/office/powerpoint/2010/main" val="1204594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March 20, 2017</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40</a:t>
            </a:fld>
            <a:endParaRPr lang="en-US"/>
          </a:p>
        </p:txBody>
      </p:sp>
    </p:spTree>
    <p:extLst>
      <p:ext uri="{BB962C8B-B14F-4D97-AF65-F5344CB8AC3E}">
        <p14:creationId xmlns:p14="http://schemas.microsoft.com/office/powerpoint/2010/main" val="32106594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mayo 2013</a:t>
            </a:r>
          </a:p>
          <a:p>
            <a:endParaRPr lang="en-US" dirty="0"/>
          </a:p>
        </p:txBody>
      </p:sp>
      <p:sp>
        <p:nvSpPr>
          <p:cNvPr id="4" name="Slide Number Placeholder 3"/>
          <p:cNvSpPr>
            <a:spLocks noGrp="1"/>
          </p:cNvSpPr>
          <p:nvPr>
            <p:ph type="sldNum" sz="quarter" idx="10"/>
          </p:nvPr>
        </p:nvSpPr>
        <p:spPr/>
        <p:txBody>
          <a:bodyPr/>
          <a:lstStyle/>
          <a:p>
            <a:pPr>
              <a:defRPr/>
            </a:pPr>
            <a:fld id="{DB487C09-5B4F-4543-BBEE-4C62717D1E7F}" type="slidenum">
              <a:rPr lang="en-US" smtClean="0"/>
              <a:pPr>
                <a:defRPr/>
              </a:pPr>
              <a:t>41</a:t>
            </a:fld>
            <a:endParaRPr lang="en-US"/>
          </a:p>
        </p:txBody>
      </p:sp>
    </p:spTree>
    <p:extLst>
      <p:ext uri="{BB962C8B-B14F-4D97-AF65-F5344CB8AC3E}">
        <p14:creationId xmlns:p14="http://schemas.microsoft.com/office/powerpoint/2010/main" val="38636180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a:noFill/>
          <a:ln/>
        </p:spPr>
        <p:txBody>
          <a:bodyPr/>
          <a:lstStyle/>
          <a:p>
            <a:pPr marL="0" marR="0" lvl="1"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marL="0" lvl="1" eaLnBrk="1" hangingPunct="1">
              <a:spcBef>
                <a:spcPct val="0"/>
              </a:spcBef>
            </a:pPr>
            <a:r>
              <a:rPr lang="en-US" dirty="0" err="1" smtClean="0"/>
              <a:t>Bonello</a:t>
            </a:r>
            <a:r>
              <a:rPr lang="en-US" dirty="0" smtClean="0"/>
              <a:t> vs. Tal </a:t>
            </a:r>
            <a:r>
              <a:rPr lang="en-US" dirty="0" err="1" smtClean="0"/>
              <a:t>Korkos</a:t>
            </a:r>
            <a:r>
              <a:rPr lang="en-US" dirty="0" smtClean="0"/>
              <a:t>: un</a:t>
            </a:r>
            <a:r>
              <a:rPr lang="en-US" baseline="0" dirty="0" smtClean="0"/>
              <a:t> </a:t>
            </a:r>
            <a:r>
              <a:rPr lang="en-US" baseline="0" dirty="0" err="1" smtClean="0"/>
              <a:t>apellido</a:t>
            </a:r>
            <a:r>
              <a:rPr lang="en-US" baseline="0" dirty="0" smtClean="0"/>
              <a:t> </a:t>
            </a:r>
            <a:r>
              <a:rPr lang="en-US" baseline="0" dirty="0" err="1" smtClean="0"/>
              <a:t>maltés</a:t>
            </a:r>
            <a:r>
              <a:rPr lang="en-US" baseline="0" dirty="0" smtClean="0"/>
              <a:t> y un </a:t>
            </a:r>
            <a:r>
              <a:rPr lang="en-US" baseline="0" dirty="0" err="1" smtClean="0"/>
              <a:t>sobrenombre</a:t>
            </a:r>
            <a:r>
              <a:rPr lang="en-US" baseline="0" dirty="0" smtClean="0"/>
              <a:t> de </a:t>
            </a:r>
            <a:r>
              <a:rPr lang="en-US" baseline="0" dirty="0" err="1" smtClean="0"/>
              <a:t>familia</a:t>
            </a:r>
            <a:r>
              <a:rPr lang="en-US" baseline="0" dirty="0" smtClean="0"/>
              <a:t> </a:t>
            </a:r>
            <a:r>
              <a:rPr lang="en-US" dirty="0" smtClean="0"/>
              <a:t>[</a:t>
            </a:r>
            <a:r>
              <a:rPr lang="en-US" dirty="0" err="1" smtClean="0"/>
              <a:t>fuente</a:t>
            </a:r>
            <a:r>
              <a:rPr lang="en-US" dirty="0" smtClean="0"/>
              <a:t>: http://</a:t>
            </a:r>
            <a:r>
              <a:rPr lang="en-US" dirty="0" err="1" smtClean="0"/>
              <a:t>www.maltainsideout.com</a:t>
            </a:r>
            <a:r>
              <a:rPr lang="en-US" dirty="0" smtClean="0"/>
              <a:t>/1531/</a:t>
            </a:r>
            <a:r>
              <a:rPr lang="en-US" dirty="0" err="1" smtClean="0"/>
              <a:t>whats</a:t>
            </a:r>
            <a:r>
              <a:rPr lang="en-US" dirty="0" smtClean="0"/>
              <a:t>-in-a-name-a-lot-if-its-</a:t>
            </a:r>
            <a:r>
              <a:rPr lang="en-US" dirty="0" err="1" smtClean="0"/>
              <a:t>malta</a:t>
            </a:r>
            <a:r>
              <a:rPr lang="en-US" dirty="0" smtClean="0"/>
              <a:t>/]</a:t>
            </a:r>
          </a:p>
          <a:p>
            <a:pPr marL="0" lvl="1" eaLnBrk="1" hangingPunct="1">
              <a:spcBef>
                <a:spcPct val="0"/>
              </a:spcBef>
            </a:pPr>
            <a:endParaRPr lang="en-US" dirty="0" smtClean="0"/>
          </a:p>
          <a:p>
            <a:pPr marL="0" lvl="1" eaLnBrk="1" hangingPunct="1">
              <a:spcBef>
                <a:spcPct val="0"/>
              </a:spcBef>
            </a:pPr>
            <a:r>
              <a:rPr lang="en-US" dirty="0" smtClean="0"/>
              <a:t>Conte vs. </a:t>
            </a:r>
            <a:r>
              <a:rPr lang="en-US" dirty="0" err="1" smtClean="0"/>
              <a:t>Tamburra</a:t>
            </a:r>
            <a:r>
              <a:rPr lang="en-US" dirty="0" smtClean="0"/>
              <a:t>: un </a:t>
            </a:r>
            <a:r>
              <a:rPr lang="en-US" dirty="0" err="1" smtClean="0"/>
              <a:t>apellido</a:t>
            </a:r>
            <a:r>
              <a:rPr lang="en-US" dirty="0" smtClean="0"/>
              <a:t> </a:t>
            </a:r>
            <a:r>
              <a:rPr lang="en-US" dirty="0" err="1" smtClean="0"/>
              <a:t>italiano</a:t>
            </a:r>
            <a:r>
              <a:rPr lang="en-US" dirty="0" smtClean="0"/>
              <a:t> y un "</a:t>
            </a:r>
            <a:r>
              <a:rPr lang="en-US" dirty="0" err="1" smtClean="0"/>
              <a:t>soprannome</a:t>
            </a:r>
            <a:r>
              <a:rPr lang="en-US" dirty="0" smtClean="0"/>
              <a:t>" [</a:t>
            </a:r>
            <a:r>
              <a:rPr lang="en-US" dirty="0" err="1" smtClean="0"/>
              <a:t>fuente</a:t>
            </a:r>
            <a:r>
              <a:rPr lang="en-US" dirty="0" smtClean="0"/>
              <a:t>: http://</a:t>
            </a:r>
            <a:r>
              <a:rPr lang="en-US" dirty="0" err="1" smtClean="0"/>
              <a:t>www.laroccalulett.com</a:t>
            </a:r>
            <a:r>
              <a:rPr lang="en-US" dirty="0" smtClean="0"/>
              <a:t>/</a:t>
            </a:r>
            <a:r>
              <a:rPr lang="en-US" dirty="0" err="1" smtClean="0"/>
              <a:t>Nicknames.html</a:t>
            </a:r>
            <a:r>
              <a:rPr lang="en-US" dirty="0" smtClean="0"/>
              <a:t>]</a:t>
            </a:r>
          </a:p>
          <a:p>
            <a:pPr marL="0" lvl="1" eaLnBrk="1" hangingPunct="1">
              <a:spcBef>
                <a:spcPct val="0"/>
              </a:spcBef>
            </a:pPr>
            <a:endParaRPr lang="en-US" dirty="0" smtClean="0"/>
          </a:p>
          <a:p>
            <a:pPr marL="0" lvl="1" eaLnBrk="1" hangingPunct="1">
              <a:spcBef>
                <a:spcPct val="0"/>
              </a:spcBef>
            </a:pPr>
            <a:r>
              <a:rPr lang="en-US" dirty="0" err="1" smtClean="0"/>
              <a:t>Amirault</a:t>
            </a:r>
            <a:r>
              <a:rPr lang="en-US" dirty="0" smtClean="0"/>
              <a:t> vs. </a:t>
            </a:r>
            <a:r>
              <a:rPr lang="en-US" dirty="0" err="1" smtClean="0"/>
              <a:t>Tourangeau</a:t>
            </a:r>
            <a:r>
              <a:rPr lang="en-US" dirty="0" smtClean="0"/>
              <a:t>: un</a:t>
            </a:r>
            <a:r>
              <a:rPr lang="en-US" baseline="0" dirty="0" smtClean="0"/>
              <a:t> </a:t>
            </a:r>
            <a:r>
              <a:rPr lang="en-US" baseline="0" dirty="0" err="1" smtClean="0"/>
              <a:t>apellido</a:t>
            </a:r>
            <a:r>
              <a:rPr lang="en-US" baseline="0" dirty="0" smtClean="0"/>
              <a:t> de Acadia y un </a:t>
            </a:r>
            <a:r>
              <a:rPr lang="en-US" baseline="0" dirty="0" err="1" smtClean="0"/>
              <a:t>nombre</a:t>
            </a:r>
            <a:r>
              <a:rPr lang="en-US" dirty="0" smtClean="0"/>
              <a:t> “</a:t>
            </a:r>
            <a:r>
              <a:rPr lang="en-US" dirty="0" err="1" smtClean="0"/>
              <a:t>dit</a:t>
            </a:r>
            <a:r>
              <a:rPr lang="en-US" dirty="0" smtClean="0"/>
              <a:t>” [</a:t>
            </a:r>
            <a:r>
              <a:rPr lang="en-US" dirty="0" err="1" smtClean="0"/>
              <a:t>fuente</a:t>
            </a:r>
            <a:r>
              <a:rPr lang="en-US" dirty="0" smtClean="0"/>
              <a:t>: http://</a:t>
            </a:r>
            <a:r>
              <a:rPr lang="en-US" dirty="0" err="1" smtClean="0"/>
              <a:t>www.eogen.com</a:t>
            </a:r>
            <a:r>
              <a:rPr lang="en-US" dirty="0" smtClean="0"/>
              <a:t>/</a:t>
            </a:r>
            <a:r>
              <a:rPr lang="en-US" dirty="0" err="1" smtClean="0"/>
              <a:t>acadianditnames</a:t>
            </a:r>
            <a:r>
              <a:rPr lang="en-US" dirty="0" smtClean="0"/>
              <a:t>]</a:t>
            </a:r>
          </a:p>
        </p:txBody>
      </p:sp>
      <p:sp>
        <p:nvSpPr>
          <p:cNvPr id="83971" name="Slide Number Placeholder 3"/>
          <p:cNvSpPr>
            <a:spLocks noGrp="1"/>
          </p:cNvSpPr>
          <p:nvPr>
            <p:ph type="sldNum" sz="quarter" idx="5"/>
          </p:nvPr>
        </p:nvSpPr>
        <p:spPr>
          <a:noFill/>
        </p:spPr>
        <p:txBody>
          <a:bodyPr/>
          <a:lstStyle/>
          <a:p>
            <a:fld id="{34411C3E-A7BF-4A31-84D2-14B1257545C4}" type="slidenum">
              <a:rPr lang="en-US" smtClean="0"/>
              <a:pPr/>
              <a:t>42</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a:noFill/>
          <a:ln/>
        </p:spPr>
        <p:txBody>
          <a:bodyPr/>
          <a:lstStyle/>
          <a:p>
            <a:pPr marL="0" marR="0" lvl="1"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marL="0" lvl="1" eaLnBrk="1" hangingPunct="1">
              <a:spcBef>
                <a:spcPct val="0"/>
              </a:spcBef>
            </a:pPr>
            <a:r>
              <a:rPr lang="en-US" dirty="0" err="1" smtClean="0"/>
              <a:t>Debido</a:t>
            </a:r>
            <a:r>
              <a:rPr lang="en-US" baseline="0" dirty="0" smtClean="0"/>
              <a:t> la </a:t>
            </a:r>
            <a:r>
              <a:rPr lang="en-US" baseline="0" dirty="0" err="1" smtClean="0"/>
              <a:t>sentimiento</a:t>
            </a:r>
            <a:r>
              <a:rPr lang="en-US" baseline="0" dirty="0" smtClean="0"/>
              <a:t> anti-</a:t>
            </a:r>
            <a:r>
              <a:rPr lang="en-US" baseline="0" dirty="0" err="1" smtClean="0"/>
              <a:t>alemán</a:t>
            </a:r>
            <a:r>
              <a:rPr lang="en-US" baseline="0" dirty="0" smtClean="0"/>
              <a:t> la </a:t>
            </a:r>
            <a:r>
              <a:rPr lang="en-US" baseline="0" dirty="0" err="1" smtClean="0"/>
              <a:t>familia</a:t>
            </a:r>
            <a:r>
              <a:rPr lang="en-US" baseline="0" dirty="0" smtClean="0"/>
              <a:t> </a:t>
            </a:r>
            <a:r>
              <a:rPr lang="en-US" dirty="0" smtClean="0"/>
              <a:t>Battenberg </a:t>
            </a:r>
            <a:r>
              <a:rPr lang="en-US" dirty="0" err="1" smtClean="0"/>
              <a:t>cambió</a:t>
            </a:r>
            <a:r>
              <a:rPr lang="en-US" baseline="0" dirty="0" smtClean="0"/>
              <a:t> </a:t>
            </a:r>
            <a:r>
              <a:rPr lang="en-US" baseline="0" dirty="0" err="1" smtClean="0"/>
              <a:t>su</a:t>
            </a:r>
            <a:r>
              <a:rPr lang="en-US" baseline="0" dirty="0" smtClean="0"/>
              <a:t> </a:t>
            </a:r>
            <a:r>
              <a:rPr lang="en-US" baseline="0" dirty="0" err="1" smtClean="0"/>
              <a:t>nombre</a:t>
            </a:r>
            <a:r>
              <a:rPr lang="en-US" baseline="0" dirty="0" smtClean="0"/>
              <a:t> a </a:t>
            </a:r>
            <a:r>
              <a:rPr lang="en-US" dirty="0" smtClean="0"/>
              <a:t>Mountbatten el</a:t>
            </a:r>
            <a:r>
              <a:rPr lang="en-US" baseline="0" dirty="0" smtClean="0"/>
              <a:t> </a:t>
            </a:r>
            <a:r>
              <a:rPr lang="en-US" dirty="0" smtClean="0"/>
              <a:t>14 Julio 1917. [</a:t>
            </a:r>
            <a:r>
              <a:rPr lang="en-US" dirty="0" err="1" smtClean="0"/>
              <a:t>Fuente</a:t>
            </a:r>
            <a:r>
              <a:rPr lang="en-US" dirty="0" smtClean="0"/>
              <a:t>: http://</a:t>
            </a:r>
            <a:r>
              <a:rPr lang="en-US" dirty="0" err="1" smtClean="0"/>
              <a:t>en.wikipedia.org</a:t>
            </a:r>
            <a:r>
              <a:rPr lang="en-US" dirty="0" smtClean="0"/>
              <a:t>/wiki/Mountbatten]</a:t>
            </a:r>
          </a:p>
          <a:p>
            <a:pPr marL="0" lvl="1" eaLnBrk="1" hangingPunct="1">
              <a:spcBef>
                <a:spcPct val="0"/>
              </a:spcBef>
            </a:pPr>
            <a:endParaRPr lang="en-US" dirty="0" smtClean="0"/>
          </a:p>
          <a:p>
            <a:pPr marL="0" lvl="1" eaLnBrk="1" hangingPunct="1">
              <a:spcBef>
                <a:spcPct val="0"/>
              </a:spcBef>
            </a:pPr>
            <a:r>
              <a:rPr lang="en-US" dirty="0" err="1" smtClean="0"/>
              <a:t>Otro</a:t>
            </a:r>
            <a:r>
              <a:rPr lang="en-US" baseline="0" dirty="0" smtClean="0"/>
              <a:t> </a:t>
            </a:r>
            <a:r>
              <a:rPr lang="en-US" baseline="0" dirty="0" err="1" smtClean="0"/>
              <a:t>ejemplo</a:t>
            </a:r>
            <a:r>
              <a:rPr lang="en-US" dirty="0" smtClean="0"/>
              <a:t>: La</a:t>
            </a:r>
            <a:r>
              <a:rPr lang="en-US" baseline="0" dirty="0" smtClean="0"/>
              <a:t> </a:t>
            </a:r>
            <a:r>
              <a:rPr lang="en-US" b="1" dirty="0" smtClean="0"/>
              <a:t>House of Windsor</a:t>
            </a:r>
            <a:r>
              <a:rPr lang="en-US" dirty="0" smtClean="0"/>
              <a:t> ("Casa de Windsor") </a:t>
            </a:r>
            <a:r>
              <a:rPr lang="en-US" dirty="0" err="1" smtClean="0"/>
              <a:t>es</a:t>
            </a:r>
            <a:r>
              <a:rPr lang="en-US" dirty="0" smtClean="0"/>
              <a:t> la casa real del </a:t>
            </a:r>
            <a:r>
              <a:rPr lang="en-US" dirty="0" err="1" smtClean="0"/>
              <a:t>Reino</a:t>
            </a:r>
            <a:r>
              <a:rPr lang="en-US" dirty="0" smtClean="0"/>
              <a:t> </a:t>
            </a:r>
            <a:r>
              <a:rPr lang="en-US" dirty="0" err="1" smtClean="0"/>
              <a:t>Unido</a:t>
            </a:r>
            <a:r>
              <a:rPr lang="en-US" dirty="0" smtClean="0"/>
              <a:t> y </a:t>
            </a:r>
            <a:r>
              <a:rPr lang="en-US" dirty="0" err="1" smtClean="0"/>
              <a:t>otras</a:t>
            </a:r>
            <a:r>
              <a:rPr lang="en-US" dirty="0" smtClean="0"/>
              <a:t> </a:t>
            </a:r>
            <a:r>
              <a:rPr lang="en-US" dirty="0" err="1" smtClean="0"/>
              <a:t>posesiones</a:t>
            </a:r>
            <a:r>
              <a:rPr lang="en-US" dirty="0" smtClean="0"/>
              <a:t> de</a:t>
            </a:r>
            <a:r>
              <a:rPr lang="en-US" baseline="0" dirty="0" smtClean="0"/>
              <a:t> la </a:t>
            </a:r>
            <a:r>
              <a:rPr lang="en-US" baseline="0" dirty="0" err="1" smtClean="0"/>
              <a:t>mancomunidad</a:t>
            </a:r>
            <a:r>
              <a:rPr lang="en-US" baseline="0" dirty="0" smtClean="0"/>
              <a:t>.  Se </a:t>
            </a:r>
            <a:r>
              <a:rPr lang="en-US" baseline="0" dirty="0" err="1" smtClean="0"/>
              <a:t>localizó</a:t>
            </a:r>
            <a:r>
              <a:rPr lang="en-US" baseline="0" dirty="0" smtClean="0"/>
              <a:t> la </a:t>
            </a:r>
            <a:r>
              <a:rPr lang="en-US" baseline="0" dirty="0" err="1" smtClean="0"/>
              <a:t>información</a:t>
            </a:r>
            <a:r>
              <a:rPr lang="en-US" baseline="0" dirty="0" smtClean="0"/>
              <a:t> de </a:t>
            </a:r>
            <a:r>
              <a:rPr lang="en-US" baseline="0" dirty="0" err="1" smtClean="0"/>
              <a:t>que</a:t>
            </a:r>
            <a:r>
              <a:rPr lang="en-US" baseline="0" dirty="0" smtClean="0"/>
              <a:t> el Rey </a:t>
            </a:r>
            <a:r>
              <a:rPr lang="en-US" dirty="0" smtClean="0"/>
              <a:t>George V a </a:t>
            </a:r>
            <a:r>
              <a:rPr lang="en-US" dirty="0" err="1" smtClean="0"/>
              <a:t>través</a:t>
            </a:r>
            <a:r>
              <a:rPr lang="en-US" dirty="0" smtClean="0"/>
              <a:t> de </a:t>
            </a:r>
            <a:r>
              <a:rPr lang="en-US" dirty="0" err="1" smtClean="0"/>
              <a:t>proclama</a:t>
            </a:r>
            <a:r>
              <a:rPr lang="en-US" dirty="0" smtClean="0"/>
              <a:t> real del 17 Julio 1917, </a:t>
            </a:r>
            <a:r>
              <a:rPr lang="en-US" dirty="0" err="1" smtClean="0"/>
              <a:t>cambió</a:t>
            </a:r>
            <a:r>
              <a:rPr lang="en-US" baseline="0" dirty="0" smtClean="0"/>
              <a:t> el </a:t>
            </a:r>
            <a:r>
              <a:rPr lang="en-US" baseline="0" dirty="0" err="1" smtClean="0"/>
              <a:t>nombre</a:t>
            </a:r>
            <a:r>
              <a:rPr lang="en-US" baseline="0" dirty="0" smtClean="0"/>
              <a:t> de </a:t>
            </a:r>
            <a:r>
              <a:rPr lang="en-US" baseline="0" dirty="0" err="1" smtClean="0"/>
              <a:t>su</a:t>
            </a:r>
            <a:r>
              <a:rPr lang="en-US" baseline="0" dirty="0" smtClean="0"/>
              <a:t> </a:t>
            </a:r>
            <a:r>
              <a:rPr lang="en-US" baseline="0" dirty="0" err="1" smtClean="0"/>
              <a:t>familia</a:t>
            </a:r>
            <a:r>
              <a:rPr lang="en-US" baseline="0" dirty="0" smtClean="0"/>
              <a:t> del </a:t>
            </a:r>
            <a:r>
              <a:rPr lang="en-US" baseline="0" dirty="0" err="1" smtClean="0"/>
              <a:t>germánico</a:t>
            </a:r>
            <a:r>
              <a:rPr lang="en-US" baseline="0" dirty="0" smtClean="0"/>
              <a:t> </a:t>
            </a:r>
            <a:r>
              <a:rPr lang="en-US" dirty="0" smtClean="0"/>
              <a:t>Saxe-Coburg y Gotha (</a:t>
            </a:r>
            <a:r>
              <a:rPr lang="en-US" dirty="0" err="1" smtClean="0"/>
              <a:t>una</a:t>
            </a:r>
            <a:r>
              <a:rPr lang="en-US" baseline="0" dirty="0" smtClean="0"/>
              <a:t> </a:t>
            </a:r>
            <a:r>
              <a:rPr lang="en-US" baseline="0" dirty="0" err="1" smtClean="0"/>
              <a:t>rama</a:t>
            </a:r>
            <a:r>
              <a:rPr lang="en-US" baseline="0" dirty="0" smtClean="0"/>
              <a:t> de la Casa de </a:t>
            </a:r>
            <a:r>
              <a:rPr lang="en-US" dirty="0" err="1" smtClean="0"/>
              <a:t>Wettin</a:t>
            </a:r>
            <a:r>
              <a:rPr lang="en-US" dirty="0" smtClean="0"/>
              <a:t>) al </a:t>
            </a:r>
            <a:r>
              <a:rPr lang="en-US" dirty="0" err="1" smtClean="0"/>
              <a:t>nombre</a:t>
            </a:r>
            <a:r>
              <a:rPr lang="en-US" dirty="0" smtClean="0"/>
              <a:t> </a:t>
            </a:r>
            <a:r>
              <a:rPr lang="en-US" dirty="0" err="1" smtClean="0"/>
              <a:t>inglés</a:t>
            </a:r>
            <a:r>
              <a:rPr lang="en-US" baseline="0" dirty="0" smtClean="0"/>
              <a:t> </a:t>
            </a:r>
            <a:r>
              <a:rPr lang="en-US" i="1" dirty="0" smtClean="0"/>
              <a:t>Windsor</a:t>
            </a:r>
            <a:r>
              <a:rPr lang="en-US" dirty="0" smtClean="0"/>
              <a:t>, </a:t>
            </a:r>
            <a:r>
              <a:rPr lang="en-US" dirty="0" err="1" smtClean="0"/>
              <a:t>debido</a:t>
            </a:r>
            <a:r>
              <a:rPr lang="en-US" dirty="0" smtClean="0"/>
              <a:t> al </a:t>
            </a:r>
            <a:r>
              <a:rPr lang="en-US" dirty="0" err="1" smtClean="0"/>
              <a:t>sentimiento</a:t>
            </a:r>
            <a:r>
              <a:rPr lang="en-US" dirty="0" smtClean="0"/>
              <a:t> anti-</a:t>
            </a:r>
            <a:r>
              <a:rPr lang="en-US" dirty="0" err="1" smtClean="0"/>
              <a:t>alemán</a:t>
            </a:r>
            <a:r>
              <a:rPr lang="en-US" dirty="0" smtClean="0"/>
              <a:t> en el </a:t>
            </a:r>
            <a:r>
              <a:rPr lang="en-US" dirty="0" err="1" smtClean="0"/>
              <a:t>Imperio</a:t>
            </a:r>
            <a:r>
              <a:rPr lang="en-US" dirty="0" smtClean="0"/>
              <a:t> </a:t>
            </a:r>
            <a:r>
              <a:rPr lang="en-US" dirty="0" err="1" smtClean="0"/>
              <a:t>Británico</a:t>
            </a:r>
            <a:r>
              <a:rPr lang="en-US" dirty="0" smtClean="0"/>
              <a:t> </a:t>
            </a:r>
            <a:r>
              <a:rPr lang="en-US" dirty="0" err="1" smtClean="0"/>
              <a:t>durante</a:t>
            </a:r>
            <a:r>
              <a:rPr lang="en-US" dirty="0" smtClean="0"/>
              <a:t> la </a:t>
            </a:r>
            <a:r>
              <a:rPr lang="en-US" dirty="0" err="1" smtClean="0"/>
              <a:t>Primera</a:t>
            </a:r>
            <a:r>
              <a:rPr lang="en-US" baseline="0" dirty="0" smtClean="0"/>
              <a:t> Guerra Mundial. </a:t>
            </a:r>
            <a:r>
              <a:rPr lang="en-US" dirty="0" smtClean="0"/>
              <a:t> [</a:t>
            </a:r>
            <a:r>
              <a:rPr lang="en-US" dirty="0" err="1" smtClean="0"/>
              <a:t>Fuente</a:t>
            </a:r>
            <a:r>
              <a:rPr lang="en-US" dirty="0" smtClean="0"/>
              <a:t>: http://</a:t>
            </a:r>
            <a:r>
              <a:rPr lang="en-US" dirty="0" err="1" smtClean="0"/>
              <a:t>en.wikipedia.org</a:t>
            </a:r>
            <a:r>
              <a:rPr lang="en-US" dirty="0" smtClean="0"/>
              <a:t>/wiki/</a:t>
            </a:r>
            <a:r>
              <a:rPr lang="en-US" dirty="0" err="1" smtClean="0"/>
              <a:t>House_of_Windsor</a:t>
            </a:r>
            <a:r>
              <a:rPr lang="en-US" dirty="0" smtClean="0"/>
              <a:t>]</a:t>
            </a:r>
          </a:p>
          <a:p>
            <a:pPr marL="0" lvl="1" eaLnBrk="1" hangingPunct="1">
              <a:spcBef>
                <a:spcPct val="0"/>
              </a:spcBef>
            </a:pPr>
            <a:endParaRPr lang="en-US" dirty="0" smtClean="0"/>
          </a:p>
        </p:txBody>
      </p:sp>
      <p:sp>
        <p:nvSpPr>
          <p:cNvPr id="86019" name="Slide Number Placeholder 3"/>
          <p:cNvSpPr>
            <a:spLocks noGrp="1"/>
          </p:cNvSpPr>
          <p:nvPr>
            <p:ph type="sldNum" sz="quarter" idx="5"/>
          </p:nvPr>
        </p:nvSpPr>
        <p:spPr>
          <a:noFill/>
        </p:spPr>
        <p:txBody>
          <a:bodyPr/>
          <a:lstStyle/>
          <a:p>
            <a:fld id="{37FC7549-85E6-48E2-B653-9CB37BEF800B}" type="slidenum">
              <a:rPr lang="en-US" smtClean="0"/>
              <a:pPr/>
              <a:t>43</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mayo 2013</a:t>
            </a:r>
          </a:p>
        </p:txBody>
      </p:sp>
      <p:sp>
        <p:nvSpPr>
          <p:cNvPr id="88067" name="Slide Number Placeholder 3"/>
          <p:cNvSpPr>
            <a:spLocks noGrp="1"/>
          </p:cNvSpPr>
          <p:nvPr>
            <p:ph type="sldNum" sz="quarter" idx="5"/>
          </p:nvPr>
        </p:nvSpPr>
        <p:spPr>
          <a:noFill/>
        </p:spPr>
        <p:txBody>
          <a:bodyPr/>
          <a:lstStyle/>
          <a:p>
            <a:fld id="{339EE65B-D5A0-4549-96AB-F19D862D93B0}" type="slidenum">
              <a:rPr lang="en-US" smtClean="0"/>
              <a:pPr/>
              <a:t>44</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Nota: el</a:t>
            </a:r>
            <a:r>
              <a:rPr lang="en-US" baseline="0" dirty="0" smtClean="0"/>
              <a:t> </a:t>
            </a:r>
            <a:r>
              <a:rPr lang="en-US" baseline="0" dirty="0" err="1" smtClean="0"/>
              <a:t>subcampo</a:t>
            </a:r>
            <a:r>
              <a:rPr lang="en-US" baseline="0" dirty="0" smtClean="0"/>
              <a:t> $a </a:t>
            </a:r>
            <a:r>
              <a:rPr lang="en-US" baseline="0" dirty="0" err="1" smtClean="0"/>
              <a:t>es</a:t>
            </a:r>
            <a:r>
              <a:rPr lang="en-US" baseline="0" dirty="0" smtClean="0"/>
              <a:t> </a:t>
            </a:r>
            <a:r>
              <a:rPr lang="en-US" baseline="0" dirty="0" err="1" smtClean="0"/>
              <a:t>implícito</a:t>
            </a:r>
            <a:r>
              <a:rPr lang="en-US" baseline="0" dirty="0" smtClean="0"/>
              <a:t> en el </a:t>
            </a:r>
            <a:r>
              <a:rPr lang="en-US" baseline="0" dirty="0" err="1" smtClean="0"/>
              <a:t>despliegue</a:t>
            </a:r>
            <a:r>
              <a:rPr lang="en-US" baseline="0" dirty="0" smtClean="0"/>
              <a:t> de </a:t>
            </a:r>
            <a:r>
              <a:rPr lang="en-US" dirty="0" smtClean="0"/>
              <a:t>OCLC </a:t>
            </a:r>
            <a:r>
              <a:rPr lang="en-US" dirty="0" err="1" smtClean="0"/>
              <a:t>cuando</a:t>
            </a:r>
            <a:r>
              <a:rPr lang="en-US" baseline="0" dirty="0" smtClean="0"/>
              <a:t> </a:t>
            </a:r>
            <a:r>
              <a:rPr lang="en-US" baseline="0" dirty="0" err="1" smtClean="0"/>
              <a:t>es</a:t>
            </a:r>
            <a:r>
              <a:rPr lang="en-US" baseline="0" dirty="0" smtClean="0"/>
              <a:t> el primer </a:t>
            </a:r>
            <a:r>
              <a:rPr lang="en-US" baseline="0" dirty="0" err="1" smtClean="0"/>
              <a:t>subcampo</a:t>
            </a:r>
            <a:r>
              <a:rPr lang="en-US" baseline="0" dirty="0" smtClean="0"/>
              <a:t>.</a:t>
            </a:r>
            <a:endParaRPr lang="en-US" dirty="0" smtClean="0"/>
          </a:p>
        </p:txBody>
      </p:sp>
      <p:sp>
        <p:nvSpPr>
          <p:cNvPr id="90115" name="Slide Number Placeholder 3"/>
          <p:cNvSpPr>
            <a:spLocks noGrp="1"/>
          </p:cNvSpPr>
          <p:nvPr>
            <p:ph type="sldNum" sz="quarter" idx="5"/>
          </p:nvPr>
        </p:nvSpPr>
        <p:spPr>
          <a:noFill/>
        </p:spPr>
        <p:txBody>
          <a:bodyPr/>
          <a:lstStyle/>
          <a:p>
            <a:fld id="{5746DD55-EC4B-4A0D-8D82-7D7ADFEFB283}" type="slidenum">
              <a:rPr lang="en-US" smtClean="0"/>
              <a:pPr/>
              <a:t>45</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Dado</a:t>
            </a:r>
            <a:r>
              <a:rPr lang="en-US" baseline="0" dirty="0" smtClean="0"/>
              <a:t> </a:t>
            </a:r>
            <a:r>
              <a:rPr lang="en-US" baseline="0" dirty="0" err="1" smtClean="0"/>
              <a:t>que</a:t>
            </a:r>
            <a:r>
              <a:rPr lang="en-US" baseline="0" dirty="0" smtClean="0"/>
              <a:t> </a:t>
            </a:r>
            <a:r>
              <a:rPr lang="en-US" baseline="0" dirty="0" err="1" smtClean="0"/>
              <a:t>este</a:t>
            </a:r>
            <a:r>
              <a:rPr lang="en-US" baseline="0" dirty="0" smtClean="0"/>
              <a:t> </a:t>
            </a:r>
            <a:r>
              <a:rPr lang="en-US" baseline="0" dirty="0" err="1" smtClean="0"/>
              <a:t>es</a:t>
            </a:r>
            <a:r>
              <a:rPr lang="en-US" baseline="0" dirty="0" smtClean="0"/>
              <a:t> un </a:t>
            </a:r>
            <a:r>
              <a:rPr lang="en-US" baseline="0" dirty="0" err="1" smtClean="0"/>
              <a:t>concepto</a:t>
            </a:r>
            <a:r>
              <a:rPr lang="en-US" baseline="0" dirty="0" smtClean="0"/>
              <a:t> </a:t>
            </a:r>
            <a:r>
              <a:rPr lang="en-US" baseline="0" dirty="0" err="1" smtClean="0"/>
              <a:t>nuevo</a:t>
            </a:r>
            <a:r>
              <a:rPr lang="en-US" baseline="0" dirty="0" smtClean="0"/>
              <a:t> para la </a:t>
            </a:r>
            <a:r>
              <a:rPr lang="en-US" baseline="0" dirty="0" err="1" smtClean="0"/>
              <a:t>amyoría</a:t>
            </a:r>
            <a:r>
              <a:rPr lang="en-US" baseline="0" dirty="0" smtClean="0"/>
              <a:t>, lea </a:t>
            </a:r>
            <a:r>
              <a:rPr lang="en-US" baseline="0" dirty="0" err="1" smtClean="0"/>
              <a:t>cuidadosamente</a:t>
            </a:r>
            <a:r>
              <a:rPr lang="en-US" baseline="0" dirty="0" smtClean="0"/>
              <a:t> la </a:t>
            </a:r>
            <a:r>
              <a:rPr lang="en-US" baseline="0" dirty="0" err="1" smtClean="0"/>
              <a:t>definición</a:t>
            </a:r>
            <a:r>
              <a:rPr lang="en-US" baseline="0" dirty="0" smtClean="0"/>
              <a:t>.</a:t>
            </a:r>
          </a:p>
          <a:p>
            <a:pPr eaLnBrk="1" hangingPunct="1">
              <a:spcBef>
                <a:spcPct val="0"/>
              </a:spcBef>
            </a:pPr>
            <a:endParaRPr lang="en-US" dirty="0" smtClean="0"/>
          </a:p>
          <a:p>
            <a:pPr eaLnBrk="1" hangingPunct="1">
              <a:spcBef>
                <a:spcPct val="0"/>
              </a:spcBef>
            </a:pPr>
            <a:r>
              <a:rPr lang="en-US" dirty="0" smtClean="0"/>
              <a:t>En</a:t>
            </a:r>
            <a:r>
              <a:rPr lang="en-US" baseline="0" dirty="0" smtClean="0"/>
              <a:t> </a:t>
            </a:r>
            <a:r>
              <a:rPr lang="en-US" baseline="0" dirty="0" err="1" smtClean="0"/>
              <a:t>caso</a:t>
            </a:r>
            <a:r>
              <a:rPr lang="en-US" baseline="0" dirty="0" smtClean="0"/>
              <a:t> de </a:t>
            </a:r>
            <a:r>
              <a:rPr lang="en-US" baseline="0" dirty="0" err="1" smtClean="0"/>
              <a:t>que</a:t>
            </a:r>
            <a:r>
              <a:rPr lang="en-US" baseline="0" dirty="0" smtClean="0"/>
              <a:t> </a:t>
            </a:r>
            <a:r>
              <a:rPr lang="en-US" baseline="0" dirty="0" err="1" smtClean="0"/>
              <a:t>alguien</a:t>
            </a:r>
            <a:r>
              <a:rPr lang="en-US" baseline="0" dirty="0" smtClean="0"/>
              <a:t> </a:t>
            </a:r>
            <a:r>
              <a:rPr lang="en-US" baseline="0" dirty="0" err="1" smtClean="0"/>
              <a:t>pregunte</a:t>
            </a:r>
            <a:r>
              <a:rPr lang="en-US" baseline="0" dirty="0" smtClean="0"/>
              <a:t>: "</a:t>
            </a:r>
            <a:r>
              <a:rPr lang="en-US" baseline="0" dirty="0" err="1" smtClean="0"/>
              <a:t>sept</a:t>
            </a:r>
            <a:r>
              <a:rPr lang="en-US" baseline="0" dirty="0" smtClean="0"/>
              <a:t>" </a:t>
            </a:r>
            <a:r>
              <a:rPr lang="en-US" baseline="0" dirty="0" err="1" smtClean="0"/>
              <a:t>es</a:t>
            </a:r>
            <a:r>
              <a:rPr lang="en-US" baseline="0" dirty="0" smtClean="0"/>
              <a:t> </a:t>
            </a:r>
            <a:r>
              <a:rPr lang="en-US" baseline="0" dirty="0" err="1" smtClean="0"/>
              <a:t>una</a:t>
            </a:r>
            <a:r>
              <a:rPr lang="en-US" baseline="0" dirty="0" smtClean="0"/>
              <a:t> </a:t>
            </a:r>
            <a:r>
              <a:rPr lang="en-US" baseline="0" dirty="0" err="1" smtClean="0"/>
              <a:t>división</a:t>
            </a:r>
            <a:r>
              <a:rPr lang="en-US" baseline="0" dirty="0" smtClean="0"/>
              <a:t> de un clan </a:t>
            </a:r>
            <a:r>
              <a:rPr lang="en-US" baseline="0" dirty="0" err="1" smtClean="0"/>
              <a:t>escosés</a:t>
            </a:r>
            <a:r>
              <a:rPr lang="en-US" baseline="0" dirty="0" smtClean="0"/>
              <a:t> o </a:t>
            </a:r>
            <a:r>
              <a:rPr lang="en-US" baseline="0" dirty="0" err="1" smtClean="0"/>
              <a:t>irlandés</a:t>
            </a:r>
            <a:r>
              <a:rPr lang="en-US" baseline="0" dirty="0" smtClean="0"/>
              <a:t>.</a:t>
            </a:r>
          </a:p>
          <a:p>
            <a:pPr eaLnBrk="1" hangingPunct="1">
              <a:spcBef>
                <a:spcPct val="0"/>
              </a:spcBef>
            </a:pPr>
            <a:endParaRPr lang="en-US" dirty="0" smtClean="0"/>
          </a:p>
        </p:txBody>
      </p:sp>
      <p:sp>
        <p:nvSpPr>
          <p:cNvPr id="92163" name="Slide Number Placeholder 3"/>
          <p:cNvSpPr>
            <a:spLocks noGrp="1"/>
          </p:cNvSpPr>
          <p:nvPr>
            <p:ph type="sldNum" sz="quarter" idx="5"/>
          </p:nvPr>
        </p:nvSpPr>
        <p:spPr>
          <a:noFill/>
        </p:spPr>
        <p:txBody>
          <a:bodyPr/>
          <a:lstStyle/>
          <a:p>
            <a:fld id="{979D591B-AAD3-4A6C-87B6-99BD1CEFC529}" type="slidenum">
              <a:rPr lang="en-US" smtClean="0"/>
              <a:pPr/>
              <a:t>46</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El </a:t>
            </a:r>
            <a:r>
              <a:rPr lang="en-US" dirty="0" err="1" smtClean="0"/>
              <a:t>elemento</a:t>
            </a:r>
            <a:r>
              <a:rPr lang="en-US" dirty="0" smtClean="0"/>
              <a:t> </a:t>
            </a:r>
            <a:r>
              <a:rPr lang="en-US" dirty="0" err="1" smtClean="0"/>
              <a:t>Tipo</a:t>
            </a:r>
            <a:r>
              <a:rPr lang="en-US" dirty="0" smtClean="0"/>
              <a:t> de </a:t>
            </a:r>
            <a:r>
              <a:rPr lang="en-US" dirty="0" err="1" smtClean="0"/>
              <a:t>Familia</a:t>
            </a:r>
            <a:r>
              <a:rPr lang="en-US" dirty="0" smtClean="0"/>
              <a:t> </a:t>
            </a:r>
            <a:r>
              <a:rPr lang="en-US" dirty="0" err="1" smtClean="0"/>
              <a:t>deberá</a:t>
            </a:r>
            <a:r>
              <a:rPr lang="en-US" dirty="0" smtClean="0"/>
              <a:t> </a:t>
            </a:r>
            <a:r>
              <a:rPr lang="en-US" dirty="0" err="1" smtClean="0"/>
              <a:t>registrarse</a:t>
            </a:r>
            <a:r>
              <a:rPr lang="en-US" dirty="0" smtClean="0"/>
              <a:t> en el campo 376;</a:t>
            </a:r>
            <a:r>
              <a:rPr lang="en-US" baseline="0" dirty="0" smtClean="0"/>
              <a:t> y </a:t>
            </a:r>
            <a:r>
              <a:rPr lang="en-US" baseline="0" dirty="0" err="1" smtClean="0"/>
              <a:t>es</a:t>
            </a:r>
            <a:r>
              <a:rPr lang="en-US" baseline="0" dirty="0" smtClean="0"/>
              <a:t> </a:t>
            </a:r>
            <a:r>
              <a:rPr lang="en-US" baseline="0" dirty="0" err="1" smtClean="0"/>
              <a:t>una</a:t>
            </a:r>
            <a:r>
              <a:rPr lang="en-US" baseline="0" dirty="0" smtClean="0"/>
              <a:t> parte </a:t>
            </a:r>
            <a:r>
              <a:rPr lang="en-US" baseline="0" dirty="0" err="1" smtClean="0"/>
              <a:t>obligatoria</a:t>
            </a:r>
            <a:r>
              <a:rPr lang="en-US" baseline="0" dirty="0" smtClean="0"/>
              <a:t> del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a:t>
            </a:r>
            <a:r>
              <a:rPr lang="en-US" baseline="0" dirty="0" err="1" smtClean="0"/>
              <a:t>Otros</a:t>
            </a:r>
            <a:r>
              <a:rPr lang="en-US" baseline="0" dirty="0" smtClean="0"/>
              <a:t> </a:t>
            </a:r>
            <a:r>
              <a:rPr lang="en-US" baseline="0" dirty="0" err="1" smtClean="0"/>
              <a:t>elementos</a:t>
            </a:r>
            <a:r>
              <a:rPr lang="en-US" baseline="0" dirty="0" smtClean="0"/>
              <a:t> </a:t>
            </a:r>
            <a:r>
              <a:rPr lang="en-US" i="1" baseline="0" dirty="0" err="1" smtClean="0"/>
              <a:t>podrían</a:t>
            </a:r>
            <a:r>
              <a:rPr lang="en-US" baseline="0" dirty="0" smtClean="0"/>
              <a:t> </a:t>
            </a:r>
            <a:r>
              <a:rPr lang="en-US" baseline="0" dirty="0" err="1" smtClean="0"/>
              <a:t>ser</a:t>
            </a:r>
            <a:r>
              <a:rPr lang="en-US" baseline="0" dirty="0" smtClean="0"/>
              <a:t> </a:t>
            </a:r>
            <a:r>
              <a:rPr lang="en-US" baseline="0" dirty="0" err="1" smtClean="0"/>
              <a:t>incluidos</a:t>
            </a:r>
            <a:r>
              <a:rPr lang="en-US" baseline="0" dirty="0" smtClean="0"/>
              <a:t> a </a:t>
            </a:r>
            <a:r>
              <a:rPr lang="en-US" baseline="0" dirty="0" err="1" smtClean="0"/>
              <a:t>criterio</a:t>
            </a:r>
            <a:r>
              <a:rPr lang="en-US" baseline="0" dirty="0" smtClean="0"/>
              <a:t> del </a:t>
            </a:r>
            <a:r>
              <a:rPr lang="en-US" baseline="0" dirty="0" err="1" smtClean="0"/>
              <a:t>catalogador</a:t>
            </a:r>
            <a:r>
              <a:rPr lang="en-US" baseline="0" dirty="0" smtClean="0"/>
              <a:t>.  Se </a:t>
            </a:r>
            <a:r>
              <a:rPr lang="en-US" baseline="0" dirty="0" err="1" smtClean="0"/>
              <a:t>deben</a:t>
            </a:r>
            <a:r>
              <a:rPr lang="en-US" baseline="0" dirty="0" smtClean="0"/>
              <a:t> </a:t>
            </a:r>
            <a:r>
              <a:rPr lang="en-US" baseline="0" dirty="0" err="1" smtClean="0"/>
              <a:t>incluir</a:t>
            </a:r>
            <a:r>
              <a:rPr lang="en-US" baseline="0" dirty="0" smtClean="0"/>
              <a:t> </a:t>
            </a:r>
            <a:r>
              <a:rPr lang="en-US" baseline="0" dirty="0" err="1" smtClean="0"/>
              <a:t>por</a:t>
            </a:r>
            <a:r>
              <a:rPr lang="en-US" baseline="0" dirty="0" smtClean="0"/>
              <a:t> lo </a:t>
            </a:r>
            <a:r>
              <a:rPr lang="en-US" baseline="0" dirty="0" err="1" smtClean="0"/>
              <a:t>menos</a:t>
            </a:r>
            <a:r>
              <a:rPr lang="en-US" baseline="0" dirty="0" smtClean="0"/>
              <a:t>, </a:t>
            </a:r>
            <a:r>
              <a:rPr lang="en-US" baseline="0" dirty="0" err="1" smtClean="0"/>
              <a:t>suficientes</a:t>
            </a:r>
            <a:r>
              <a:rPr lang="en-US" baseline="0" dirty="0" smtClean="0"/>
              <a:t> </a:t>
            </a:r>
            <a:r>
              <a:rPr lang="en-US" baseline="0" dirty="0" err="1" smtClean="0"/>
              <a:t>elementos</a:t>
            </a:r>
            <a:r>
              <a:rPr lang="en-US" baseline="0" dirty="0" smtClean="0"/>
              <a:t> </a:t>
            </a:r>
            <a:r>
              <a:rPr lang="en-US" baseline="0" dirty="0" err="1" smtClean="0"/>
              <a:t>para</a:t>
            </a:r>
            <a:r>
              <a:rPr lang="en-US" baseline="0" dirty="0" smtClean="0"/>
              <a:t> </a:t>
            </a:r>
            <a:r>
              <a:rPr lang="en-US" baseline="0" dirty="0" err="1" smtClean="0"/>
              <a:t>distinguir</a:t>
            </a:r>
            <a:r>
              <a:rPr lang="en-US" baseline="0" dirty="0" smtClean="0"/>
              <a:t> a la </a:t>
            </a:r>
            <a:r>
              <a:rPr lang="en-US" baseline="0" dirty="0" err="1" smtClean="0"/>
              <a:t>familia</a:t>
            </a:r>
            <a:r>
              <a:rPr lang="en-US" baseline="0" dirty="0" smtClean="0"/>
              <a:t> de </a:t>
            </a:r>
            <a:r>
              <a:rPr lang="en-US" baseline="0" dirty="0" err="1" smtClean="0"/>
              <a:t>otras</a:t>
            </a:r>
            <a:r>
              <a:rPr lang="en-US" baseline="0" dirty="0" smtClean="0"/>
              <a:t> con el </a:t>
            </a:r>
            <a:r>
              <a:rPr lang="en-US" baseline="0" dirty="0" err="1" smtClean="0"/>
              <a:t>mismo</a:t>
            </a:r>
            <a:r>
              <a:rPr lang="en-US" baseline="0" dirty="0" smtClean="0"/>
              <a:t> </a:t>
            </a:r>
            <a:r>
              <a:rPr lang="en-US" baseline="0" dirty="0" err="1" smtClean="0"/>
              <a:t>nombre</a:t>
            </a:r>
            <a:r>
              <a:rPr lang="en-US" baseline="0" dirty="0" smtClean="0"/>
              <a:t> y </a:t>
            </a:r>
            <a:r>
              <a:rPr lang="en-US" baseline="0" dirty="0" err="1" smtClean="0"/>
              <a:t>mismo</a:t>
            </a:r>
            <a:r>
              <a:rPr lang="en-US" baseline="0" dirty="0" smtClean="0"/>
              <a:t> </a:t>
            </a:r>
            <a:r>
              <a:rPr lang="en-US" baseline="0" dirty="0" err="1" smtClean="0"/>
              <a:t>tipo</a:t>
            </a:r>
            <a:r>
              <a:rPr lang="en-US" baseline="0" dirty="0" smtClean="0"/>
              <a:t> de </a:t>
            </a:r>
            <a:r>
              <a:rPr lang="en-US" baseline="0" dirty="0" err="1" smtClean="0"/>
              <a:t>familia</a:t>
            </a:r>
            <a:r>
              <a:rPr lang="en-US" baseline="0" dirty="0" smtClean="0"/>
              <a:t>, </a:t>
            </a:r>
            <a:r>
              <a:rPr lang="en-US" baseline="0" dirty="0" err="1" smtClean="0"/>
              <a:t>pero</a:t>
            </a:r>
            <a:r>
              <a:rPr lang="en-US" baseline="0" dirty="0" smtClean="0"/>
              <a:t> la </a:t>
            </a:r>
            <a:r>
              <a:rPr lang="en-US" baseline="0" dirty="0" err="1" smtClean="0"/>
              <a:t>elección</a:t>
            </a:r>
            <a:r>
              <a:rPr lang="en-US" baseline="0" dirty="0" smtClean="0"/>
              <a:t> de los </a:t>
            </a:r>
            <a:r>
              <a:rPr lang="en-US" baseline="0" dirty="0" err="1" smtClean="0"/>
              <a:t>elementos</a:t>
            </a:r>
            <a:r>
              <a:rPr lang="en-US" baseline="0" dirty="0" smtClean="0"/>
              <a:t> </a:t>
            </a:r>
            <a:r>
              <a:rPr lang="en-US" baseline="0" dirty="0" err="1" smtClean="0"/>
              <a:t>distintivos</a:t>
            </a:r>
            <a:r>
              <a:rPr lang="en-US" baseline="0" dirty="0" smtClean="0"/>
              <a:t> </a:t>
            </a:r>
            <a:r>
              <a:rPr lang="en-US" baseline="0" dirty="0" err="1" smtClean="0"/>
              <a:t>depende</a:t>
            </a:r>
            <a:r>
              <a:rPr lang="en-US" baseline="0" dirty="0" smtClean="0"/>
              <a:t> del </a:t>
            </a:r>
            <a:r>
              <a:rPr lang="en-US" baseline="0" dirty="0" err="1" smtClean="0"/>
              <a:t>criterio</a:t>
            </a:r>
            <a:r>
              <a:rPr lang="en-US" baseline="0" dirty="0" smtClean="0"/>
              <a:t> del </a:t>
            </a:r>
            <a:r>
              <a:rPr lang="en-US" baseline="0" dirty="0" err="1" smtClean="0"/>
              <a:t>catalogador</a:t>
            </a:r>
            <a:r>
              <a:rPr lang="en-US" baseline="0" dirty="0" smtClean="0"/>
              <a:t>.</a:t>
            </a:r>
          </a:p>
          <a:p>
            <a:pPr eaLnBrk="1" hangingPunct="1">
              <a:spcBef>
                <a:spcPct val="0"/>
              </a:spcBef>
            </a:pPr>
            <a:endParaRPr lang="en-US" baseline="0" dirty="0" smtClean="0"/>
          </a:p>
          <a:p>
            <a:pPr eaLnBrk="1" hangingPunct="1">
              <a:spcBef>
                <a:spcPct val="0"/>
              </a:spcBef>
            </a:pPr>
            <a:r>
              <a:rPr lang="en-US" baseline="0" dirty="0" smtClean="0"/>
              <a:t>Nota: El </a:t>
            </a:r>
            <a:r>
              <a:rPr lang="en-US" baseline="0" dirty="0" err="1" smtClean="0"/>
              <a:t>subcampo</a:t>
            </a:r>
            <a:r>
              <a:rPr lang="en-US" baseline="0" dirty="0" smtClean="0"/>
              <a:t> $a </a:t>
            </a:r>
            <a:r>
              <a:rPr lang="en-US" baseline="0" dirty="0" err="1" smtClean="0"/>
              <a:t>es</a:t>
            </a:r>
            <a:r>
              <a:rPr lang="en-US" baseline="0" dirty="0" smtClean="0"/>
              <a:t> </a:t>
            </a:r>
            <a:r>
              <a:rPr lang="en-US" baseline="0" dirty="0" err="1" smtClean="0"/>
              <a:t>implícito</a:t>
            </a:r>
            <a:r>
              <a:rPr lang="en-US" baseline="0" dirty="0" smtClean="0"/>
              <a:t> en el </a:t>
            </a:r>
            <a:r>
              <a:rPr lang="en-US" baseline="0" dirty="0" err="1" smtClean="0"/>
              <a:t>despliegue</a:t>
            </a:r>
            <a:r>
              <a:rPr lang="en-US" baseline="0" dirty="0" smtClean="0"/>
              <a:t> de </a:t>
            </a:r>
            <a:r>
              <a:rPr lang="en-US" baseline="0" dirty="0" err="1" smtClean="0"/>
              <a:t>OCLC</a:t>
            </a:r>
            <a:r>
              <a:rPr lang="en-US" baseline="0" dirty="0" smtClean="0"/>
              <a:t> </a:t>
            </a:r>
            <a:r>
              <a:rPr lang="en-US" baseline="0" dirty="0" err="1" smtClean="0"/>
              <a:t>cuando</a:t>
            </a:r>
            <a:r>
              <a:rPr lang="en-US" baseline="0" dirty="0" smtClean="0"/>
              <a:t> </a:t>
            </a:r>
            <a:r>
              <a:rPr lang="en-US" baseline="0" dirty="0" err="1" smtClean="0"/>
              <a:t>este</a:t>
            </a:r>
            <a:r>
              <a:rPr lang="en-US" baseline="0" dirty="0" smtClean="0"/>
              <a:t> </a:t>
            </a:r>
            <a:r>
              <a:rPr lang="en-US" baseline="0" dirty="0" err="1" smtClean="0"/>
              <a:t>es</a:t>
            </a:r>
            <a:r>
              <a:rPr lang="en-US" baseline="0" dirty="0" smtClean="0"/>
              <a:t> el primer </a:t>
            </a:r>
            <a:r>
              <a:rPr lang="en-US" baseline="0" dirty="0" err="1" smtClean="0"/>
              <a:t>subcampo</a:t>
            </a:r>
            <a:r>
              <a:rPr lang="en-US" baseline="0" dirty="0" smtClean="0"/>
              <a:t>.</a:t>
            </a:r>
            <a:endParaRPr lang="en-US" dirty="0" smtClean="0"/>
          </a:p>
        </p:txBody>
      </p:sp>
      <p:sp>
        <p:nvSpPr>
          <p:cNvPr id="94211" name="Slide Number Placeholder 3"/>
          <p:cNvSpPr>
            <a:spLocks noGrp="1"/>
          </p:cNvSpPr>
          <p:nvPr>
            <p:ph type="sldNum" sz="quarter" idx="5"/>
          </p:nvPr>
        </p:nvSpPr>
        <p:spPr>
          <a:noFill/>
        </p:spPr>
        <p:txBody>
          <a:bodyPr/>
          <a:lstStyle/>
          <a:p>
            <a:fld id="{1251ACCC-DE51-47CA-98FD-FA4362FFFCC1}" type="slidenum">
              <a:rPr lang="en-US" smtClean="0"/>
              <a:pPr/>
              <a:t>47</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Ellos</a:t>
            </a:r>
            <a:r>
              <a:rPr lang="en-US" baseline="0" dirty="0" smtClean="0"/>
              <a:t> </a:t>
            </a:r>
            <a:r>
              <a:rPr lang="en-US" baseline="0" dirty="0" err="1" smtClean="0"/>
              <a:t>deberían</a:t>
            </a:r>
            <a:r>
              <a:rPr lang="en-US" baseline="0" dirty="0" smtClean="0"/>
              <a:t> registrar en </a:t>
            </a:r>
            <a:r>
              <a:rPr lang="en-US" baseline="0" dirty="0" err="1" smtClean="0"/>
              <a:t>su</a:t>
            </a:r>
            <a:r>
              <a:rPr lang="en-US" baseline="0" dirty="0" smtClean="0"/>
              <a:t> </a:t>
            </a:r>
            <a:r>
              <a:rPr lang="en-US" baseline="0" dirty="0" err="1" smtClean="0"/>
              <a:t>hoja</a:t>
            </a:r>
            <a:r>
              <a:rPr lang="en-US" baseline="0" dirty="0" smtClean="0"/>
              <a:t>/</a:t>
            </a:r>
            <a:r>
              <a:rPr lang="en-US" baseline="0" dirty="0" err="1" smtClean="0"/>
              <a:t>formulario</a:t>
            </a:r>
            <a:r>
              <a:rPr lang="en-US" baseline="0" dirty="0" smtClean="0"/>
              <a:t> de </a:t>
            </a:r>
            <a:r>
              <a:rPr lang="en-US" baseline="0" dirty="0" err="1" smtClean="0"/>
              <a:t>trabajo</a:t>
            </a:r>
            <a:r>
              <a:rPr lang="en-US" baseline="0" dirty="0" smtClean="0"/>
              <a:t>:</a:t>
            </a:r>
            <a:endParaRPr lang="en-US" dirty="0" smtClean="0"/>
          </a:p>
          <a:p>
            <a:pPr eaLnBrk="1" hangingPunct="1">
              <a:spcBef>
                <a:spcPct val="0"/>
              </a:spcBef>
            </a:pPr>
            <a:endParaRPr lang="en-US" dirty="0" smtClean="0"/>
          </a:p>
          <a:p>
            <a:pPr eaLnBrk="1" hangingPunct="1">
              <a:spcBef>
                <a:spcPct val="0"/>
              </a:spcBef>
            </a:pPr>
            <a:r>
              <a:rPr lang="en-US" dirty="0" smtClean="0"/>
              <a:t>376        Family</a:t>
            </a:r>
          </a:p>
          <a:p>
            <a:pPr eaLnBrk="1" hangingPunct="1">
              <a:spcBef>
                <a:spcPct val="0"/>
              </a:spcBef>
            </a:pPr>
            <a:endParaRPr lang="en-US" dirty="0" smtClean="0"/>
          </a:p>
        </p:txBody>
      </p:sp>
      <p:sp>
        <p:nvSpPr>
          <p:cNvPr id="96259" name="Slide Number Placeholder 3"/>
          <p:cNvSpPr>
            <a:spLocks noGrp="1"/>
          </p:cNvSpPr>
          <p:nvPr>
            <p:ph type="sldNum" sz="quarter" idx="5"/>
          </p:nvPr>
        </p:nvSpPr>
        <p:spPr>
          <a:noFill/>
        </p:spPr>
        <p:txBody>
          <a:bodyPr/>
          <a:lstStyle/>
          <a:p>
            <a:fld id="{B20439C9-E4A3-4C54-87BC-341BD744AC6D}" type="slidenum">
              <a:rPr lang="en-US" smtClean="0"/>
              <a:pPr/>
              <a:t>48</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December</a:t>
            </a:r>
            <a:r>
              <a:rPr lang="en-US" baseline="0"/>
              <a:t> 15, 2016.</a:t>
            </a:r>
            <a:endParaRPr lang="en-US"/>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49</a:t>
            </a:fld>
            <a:endParaRPr lang="en-US"/>
          </a:p>
        </p:txBody>
      </p:sp>
    </p:spTree>
    <p:extLst>
      <p:ext uri="{BB962C8B-B14F-4D97-AF65-F5344CB8AC3E}">
        <p14:creationId xmlns:p14="http://schemas.microsoft.com/office/powerpoint/2010/main" val="6241866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March 20, 2017</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50</a:t>
            </a:fld>
            <a:endParaRPr lang="en-US"/>
          </a:p>
        </p:txBody>
      </p:sp>
    </p:spTree>
    <p:extLst>
      <p:ext uri="{BB962C8B-B14F-4D97-AF65-F5344CB8AC3E}">
        <p14:creationId xmlns:p14="http://schemas.microsoft.com/office/powerpoint/2010/main" val="31629008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t>December 15,</a:t>
            </a:r>
            <a:r>
              <a:rPr lang="en-US" baseline="0"/>
              <a:t> 2016.</a:t>
            </a:r>
            <a:endParaRPr lang="en-US"/>
          </a:p>
          <a:p>
            <a:endParaRPr lang="en-US"/>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51</a:t>
            </a:fld>
            <a:endParaRPr lang="en-US"/>
          </a:p>
        </p:txBody>
      </p:sp>
    </p:spTree>
    <p:extLst>
      <p:ext uri="{BB962C8B-B14F-4D97-AF65-F5344CB8AC3E}">
        <p14:creationId xmlns:p14="http://schemas.microsoft.com/office/powerpoint/2010/main" val="38372021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Nótese</a:t>
            </a:r>
            <a:r>
              <a:rPr lang="en-US" baseline="0" dirty="0" smtClean="0"/>
              <a:t> </a:t>
            </a:r>
            <a:r>
              <a:rPr lang="en-US" baseline="0" dirty="0" err="1" smtClean="0"/>
              <a:t>que</a:t>
            </a:r>
            <a:r>
              <a:rPr lang="en-US" baseline="0" dirty="0" smtClean="0"/>
              <a:t> </a:t>
            </a:r>
            <a:r>
              <a:rPr lang="en-US" baseline="0" dirty="0" err="1" smtClean="0"/>
              <a:t>las</a:t>
            </a:r>
            <a:r>
              <a:rPr lang="en-US" baseline="0" dirty="0" smtClean="0"/>
              <a:t> </a:t>
            </a:r>
            <a:r>
              <a:rPr lang="en-US" baseline="0" dirty="0" err="1" smtClean="0"/>
              <a:t>fechas</a:t>
            </a:r>
            <a:r>
              <a:rPr lang="en-US" baseline="0" dirty="0" smtClean="0"/>
              <a:t> no </a:t>
            </a:r>
            <a:r>
              <a:rPr lang="en-US" baseline="0" dirty="0" err="1" smtClean="0"/>
              <a:t>requieren</a:t>
            </a:r>
            <a:r>
              <a:rPr lang="en-US" baseline="0" dirty="0" smtClean="0"/>
              <a:t> </a:t>
            </a:r>
            <a:r>
              <a:rPr lang="en-US" baseline="0" dirty="0" err="1" smtClean="0"/>
              <a:t>ser</a:t>
            </a:r>
            <a:r>
              <a:rPr lang="en-US" baseline="0" dirty="0" smtClean="0"/>
              <a:t> </a:t>
            </a:r>
            <a:r>
              <a:rPr lang="en-US" baseline="0" dirty="0" err="1" smtClean="0"/>
              <a:t>necesariamente</a:t>
            </a:r>
            <a:r>
              <a:rPr lang="en-US" baseline="0" dirty="0" smtClean="0"/>
              <a:t> </a:t>
            </a:r>
            <a:r>
              <a:rPr lang="en-US" baseline="0" dirty="0" err="1" smtClean="0"/>
              <a:t>precisas</a:t>
            </a:r>
            <a:r>
              <a:rPr lang="en-US" dirty="0" smtClean="0"/>
              <a:t>--</a:t>
            </a:r>
            <a:r>
              <a:rPr lang="en-US" dirty="0" err="1" smtClean="0"/>
              <a:t>por</a:t>
            </a:r>
            <a:r>
              <a:rPr lang="en-US" baseline="0" dirty="0" smtClean="0"/>
              <a:t> </a:t>
            </a:r>
            <a:r>
              <a:rPr lang="en-US" baseline="0" dirty="0" err="1" smtClean="0"/>
              <a:t>ejemplo</a:t>
            </a:r>
            <a:r>
              <a:rPr lang="en-US" baseline="0" dirty="0" smtClean="0"/>
              <a:t>, con </a:t>
            </a:r>
            <a:r>
              <a:rPr lang="en-US" baseline="0" dirty="0" err="1" smtClean="0"/>
              <a:t>una</a:t>
            </a:r>
            <a:r>
              <a:rPr lang="en-US" baseline="0" dirty="0" smtClean="0"/>
              <a:t> </a:t>
            </a:r>
            <a:r>
              <a:rPr lang="en-US" baseline="0" dirty="0" err="1" smtClean="0"/>
              <a:t>dinastía</a:t>
            </a:r>
            <a:r>
              <a:rPr lang="en-US" baseline="0" dirty="0" smtClean="0"/>
              <a:t>, </a:t>
            </a:r>
            <a:r>
              <a:rPr lang="en-US" baseline="0" dirty="0" err="1" smtClean="0"/>
              <a:t>especialmente</a:t>
            </a:r>
            <a:r>
              <a:rPr lang="en-US" baseline="0" dirty="0" smtClean="0"/>
              <a:t> </a:t>
            </a:r>
            <a:r>
              <a:rPr lang="en-US" baseline="0" dirty="0" err="1" smtClean="0"/>
              <a:t>una</a:t>
            </a:r>
            <a:r>
              <a:rPr lang="en-US" baseline="0" dirty="0" smtClean="0"/>
              <a:t> </a:t>
            </a:r>
            <a:r>
              <a:rPr lang="en-US" baseline="0" dirty="0" err="1" smtClean="0"/>
              <a:t>lejana</a:t>
            </a:r>
            <a:r>
              <a:rPr lang="en-US" baseline="0" dirty="0" smtClean="0"/>
              <a:t> en la </a:t>
            </a:r>
            <a:r>
              <a:rPr lang="en-US" baseline="0" dirty="0" err="1" smtClean="0"/>
              <a:t>historia</a:t>
            </a:r>
            <a:r>
              <a:rPr lang="en-US" baseline="0" dirty="0" smtClean="0"/>
              <a:t>, </a:t>
            </a:r>
            <a:r>
              <a:rPr lang="en-US" baseline="0" dirty="0" err="1" smtClean="0"/>
              <a:t>las</a:t>
            </a:r>
            <a:r>
              <a:rPr lang="en-US" baseline="0" dirty="0" smtClean="0"/>
              <a:t> </a:t>
            </a:r>
            <a:r>
              <a:rPr lang="en-US" baseline="0" dirty="0" err="1" smtClean="0"/>
              <a:t>fechas</a:t>
            </a:r>
            <a:r>
              <a:rPr lang="en-US" baseline="0" dirty="0" smtClean="0"/>
              <a:t> </a:t>
            </a:r>
            <a:r>
              <a:rPr lang="en-US" baseline="0" dirty="0" err="1" smtClean="0"/>
              <a:t>podrían</a:t>
            </a:r>
            <a:r>
              <a:rPr lang="en-US" baseline="0" dirty="0" smtClean="0"/>
              <a:t> </a:t>
            </a:r>
            <a:r>
              <a:rPr lang="en-US" baseline="0" dirty="0" err="1" smtClean="0"/>
              <a:t>ser</a:t>
            </a:r>
            <a:r>
              <a:rPr lang="en-US" baseline="0" dirty="0" smtClean="0"/>
              <a:t> </a:t>
            </a:r>
            <a:r>
              <a:rPr lang="en-US" baseline="0" dirty="0" err="1" smtClean="0"/>
              <a:t>aproximadas</a:t>
            </a:r>
            <a:r>
              <a:rPr lang="en-US" baseline="0" dirty="0" smtClean="0"/>
              <a:t>, </a:t>
            </a:r>
            <a:r>
              <a:rPr lang="en-US" baseline="0" dirty="0" err="1" smtClean="0"/>
              <a:t>tal</a:t>
            </a:r>
            <a:r>
              <a:rPr lang="en-US" baseline="0" dirty="0" smtClean="0"/>
              <a:t> </a:t>
            </a:r>
            <a:r>
              <a:rPr lang="en-US" baseline="0" dirty="0" err="1" smtClean="0"/>
              <a:t>como</a:t>
            </a:r>
            <a:r>
              <a:rPr lang="en-US" baseline="0" dirty="0" smtClean="0"/>
              <a:t> un </a:t>
            </a:r>
            <a:r>
              <a:rPr lang="en-US" baseline="0" dirty="0" err="1" smtClean="0"/>
              <a:t>siglo</a:t>
            </a:r>
            <a:r>
              <a:rPr lang="en-US" baseline="0" dirty="0" smtClean="0"/>
              <a:t> o un </a:t>
            </a:r>
            <a:r>
              <a:rPr lang="en-US" baseline="0" dirty="0" err="1" smtClean="0"/>
              <a:t>rango</a:t>
            </a:r>
            <a:r>
              <a:rPr lang="en-US" baseline="0" dirty="0" smtClean="0"/>
              <a:t> de </a:t>
            </a:r>
            <a:r>
              <a:rPr lang="en-US" baseline="0" dirty="0" err="1" smtClean="0"/>
              <a:t>siglos</a:t>
            </a:r>
            <a:r>
              <a:rPr lang="en-US" baseline="0" dirty="0" smtClean="0"/>
              <a:t>. </a:t>
            </a:r>
            <a:endParaRPr lang="en-US" dirty="0" smtClean="0"/>
          </a:p>
        </p:txBody>
      </p:sp>
      <p:sp>
        <p:nvSpPr>
          <p:cNvPr id="98307" name="Slide Number Placeholder 3"/>
          <p:cNvSpPr>
            <a:spLocks noGrp="1"/>
          </p:cNvSpPr>
          <p:nvPr>
            <p:ph type="sldNum" sz="quarter" idx="5"/>
          </p:nvPr>
        </p:nvSpPr>
        <p:spPr>
          <a:noFill/>
        </p:spPr>
        <p:txBody>
          <a:bodyPr/>
          <a:lstStyle/>
          <a:p>
            <a:fld id="{742CE740-EE07-4007-B8F9-99AAB6D9E42B}" type="slidenum">
              <a:rPr lang="en-US" smtClean="0"/>
              <a:pPr/>
              <a:t>52</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noFill/>
          <a:ln>
            <a:solidFill>
              <a:srgbClr val="000000"/>
            </a:solidFill>
            <a:miter lim="800000"/>
            <a:headEnd/>
            <a:tailEnd/>
          </a:ln>
        </p:spPr>
      </p:sp>
      <p:sp>
        <p:nvSpPr>
          <p:cNvPr id="100354" name="Notes Placeholder 2"/>
          <p:cNvSpPr>
            <a:spLocks noGrp="1"/>
          </p:cNvSpPr>
          <p:nvPr>
            <p:ph type="body" idx="1"/>
          </p:nvPr>
        </p:nvSpPr>
        <p:spPr>
          <a:noFill/>
          <a:ln/>
        </p:spPr>
        <p:txBody>
          <a:bodyPr/>
          <a:lstStyle/>
          <a:p>
            <a:pPr eaLnBrk="1" hangingPunct="1">
              <a:spcBef>
                <a:spcPct val="0"/>
              </a:spcBef>
            </a:pPr>
            <a:r>
              <a:rPr lang="en-US"/>
              <a:t>November 24, 2015</a:t>
            </a:r>
            <a:endParaRPr lang="en-US" dirty="0"/>
          </a:p>
        </p:txBody>
      </p:sp>
      <p:sp>
        <p:nvSpPr>
          <p:cNvPr id="100355" name="Slide Number Placeholder 3"/>
          <p:cNvSpPr>
            <a:spLocks noGrp="1"/>
          </p:cNvSpPr>
          <p:nvPr>
            <p:ph type="sldNum" sz="quarter" idx="5"/>
          </p:nvPr>
        </p:nvSpPr>
        <p:spPr>
          <a:noFill/>
        </p:spPr>
        <p:txBody>
          <a:bodyPr/>
          <a:lstStyle/>
          <a:p>
            <a:fld id="{4491112B-E8F9-4F07-B1F2-AC032D390F42}" type="slidenum">
              <a:rPr lang="en-US" smtClean="0"/>
              <a:pPr/>
              <a:t>53</a:t>
            </a:fld>
            <a:endParaRPr lang="en-US"/>
          </a:p>
        </p:txBody>
      </p:sp>
    </p:spTree>
    <p:extLst>
      <p:ext uri="{BB962C8B-B14F-4D97-AF65-F5344CB8AC3E}">
        <p14:creationId xmlns:p14="http://schemas.microsoft.com/office/powerpoint/2010/main" val="6748029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Esta</a:t>
            </a:r>
            <a:r>
              <a:rPr lang="en-US" baseline="0" dirty="0" smtClean="0"/>
              <a:t> </a:t>
            </a:r>
            <a:r>
              <a:rPr lang="en-US" baseline="0" dirty="0" err="1" smtClean="0"/>
              <a:t>información</a:t>
            </a:r>
            <a:r>
              <a:rPr lang="en-US" baseline="0" dirty="0" smtClean="0"/>
              <a:t> </a:t>
            </a:r>
            <a:r>
              <a:rPr lang="en-US" baseline="0" dirty="0" err="1" smtClean="0"/>
              <a:t>debería</a:t>
            </a:r>
            <a:r>
              <a:rPr lang="en-US" baseline="0" dirty="0" smtClean="0"/>
              <a:t> </a:t>
            </a:r>
            <a:r>
              <a:rPr lang="en-US" baseline="0" dirty="0" err="1" smtClean="0"/>
              <a:t>ya</a:t>
            </a:r>
            <a:r>
              <a:rPr lang="en-US" baseline="0" dirty="0" smtClean="0"/>
              <a:t> </a:t>
            </a:r>
            <a:r>
              <a:rPr lang="en-US" baseline="0" dirty="0" err="1" smtClean="0"/>
              <a:t>haber</a:t>
            </a:r>
            <a:r>
              <a:rPr lang="en-US" baseline="0" dirty="0" smtClean="0"/>
              <a:t> </a:t>
            </a:r>
            <a:r>
              <a:rPr lang="en-US" baseline="0" dirty="0" err="1" smtClean="0"/>
              <a:t>sido</a:t>
            </a:r>
            <a:r>
              <a:rPr lang="en-US" baseline="0" dirty="0" smtClean="0"/>
              <a:t> </a:t>
            </a:r>
            <a:r>
              <a:rPr lang="en-US" baseline="0" dirty="0" err="1" smtClean="0"/>
              <a:t>registrada</a:t>
            </a:r>
            <a:r>
              <a:rPr lang="en-US" baseline="0" dirty="0" smtClean="0"/>
              <a:t> en los </a:t>
            </a:r>
            <a:r>
              <a:rPr lang="en-US" baseline="0" dirty="0" err="1" smtClean="0"/>
              <a:t>campos</a:t>
            </a:r>
            <a:r>
              <a:rPr lang="en-US" baseline="0" dirty="0" smtClean="0"/>
              <a:t> 670s de los </a:t>
            </a:r>
            <a:r>
              <a:rPr lang="en-US" baseline="0" dirty="0" err="1" smtClean="0"/>
              <a:t>participantes</a:t>
            </a:r>
            <a:r>
              <a:rPr lang="en-US" baseline="0" dirty="0" smtClean="0"/>
              <a:t>.</a:t>
            </a:r>
          </a:p>
          <a:p>
            <a:pPr eaLnBrk="1" hangingPunct="1">
              <a:spcBef>
                <a:spcPct val="0"/>
              </a:spcBef>
            </a:pPr>
            <a:endParaRPr lang="en-US" dirty="0" smtClean="0"/>
          </a:p>
          <a:p>
            <a:pPr eaLnBrk="1" hangingPunct="1">
              <a:spcBef>
                <a:spcPct val="0"/>
              </a:spcBef>
            </a:pPr>
            <a:r>
              <a:rPr lang="en-US" dirty="0" smtClean="0"/>
              <a:t>046      $s 1795 [o</a:t>
            </a:r>
            <a:r>
              <a:rPr lang="en-US" baseline="0" dirty="0" smtClean="0"/>
              <a:t> </a:t>
            </a:r>
            <a:r>
              <a:rPr lang="en-US" baseline="0" dirty="0" err="1" smtClean="0"/>
              <a:t>usted</a:t>
            </a:r>
            <a:r>
              <a:rPr lang="en-US" baseline="0" dirty="0" smtClean="0"/>
              <a:t> </a:t>
            </a:r>
            <a:r>
              <a:rPr lang="en-US" baseline="0" dirty="0" err="1" smtClean="0"/>
              <a:t>podría</a:t>
            </a:r>
            <a:r>
              <a:rPr lang="en-US" baseline="0" dirty="0" smtClean="0"/>
              <a:t> </a:t>
            </a:r>
            <a:r>
              <a:rPr lang="en-US" baseline="0" dirty="0" err="1" smtClean="0"/>
              <a:t>elegir</a:t>
            </a:r>
            <a:r>
              <a:rPr lang="en-US" baseline="0" dirty="0" smtClean="0"/>
              <a:t> </a:t>
            </a:r>
            <a:r>
              <a:rPr lang="en-US" dirty="0" smtClean="0"/>
              <a:t>1818, </a:t>
            </a:r>
            <a:r>
              <a:rPr lang="en-US" dirty="0" err="1" smtClean="0"/>
              <a:t>cuando</a:t>
            </a:r>
            <a:r>
              <a:rPr lang="en-US" dirty="0" smtClean="0"/>
              <a:t> </a:t>
            </a:r>
            <a:r>
              <a:rPr lang="en-US" dirty="0" err="1" smtClean="0"/>
              <a:t>ellos</a:t>
            </a:r>
            <a:r>
              <a:rPr lang="en-US" dirty="0" smtClean="0"/>
              <a:t> </a:t>
            </a:r>
            <a:r>
              <a:rPr lang="en-US" dirty="0" err="1" smtClean="0"/>
              <a:t>llegaron</a:t>
            </a:r>
            <a:r>
              <a:rPr lang="en-US" dirty="0" smtClean="0"/>
              <a:t> a Kentucky]</a:t>
            </a:r>
          </a:p>
          <a:p>
            <a:pPr eaLnBrk="1" hangingPunct="1">
              <a:spcBef>
                <a:spcPct val="0"/>
              </a:spcBef>
            </a:pPr>
            <a:r>
              <a:rPr lang="en-US" dirty="0" smtClean="0"/>
              <a:t>100 3_  Cunningham …</a:t>
            </a:r>
          </a:p>
          <a:p>
            <a:pPr eaLnBrk="1" hangingPunct="1">
              <a:spcBef>
                <a:spcPct val="0"/>
              </a:spcBef>
            </a:pPr>
            <a:r>
              <a:rPr lang="en-US" dirty="0" smtClean="0"/>
              <a:t>376      Family</a:t>
            </a:r>
          </a:p>
          <a:p>
            <a:pPr eaLnBrk="1" hangingPunct="1">
              <a:spcBef>
                <a:spcPct val="0"/>
              </a:spcBef>
            </a:pPr>
            <a:endParaRPr lang="en-US" dirty="0" smtClean="0"/>
          </a:p>
          <a:p>
            <a:pPr eaLnBrk="1" hangingPunct="1">
              <a:spcBef>
                <a:spcPct val="0"/>
              </a:spcBef>
            </a:pPr>
            <a:r>
              <a:rPr lang="en-US" dirty="0" smtClean="0"/>
              <a:t>046      $s 19121130 [or 19130430]</a:t>
            </a:r>
          </a:p>
          <a:p>
            <a:pPr eaLnBrk="1" hangingPunct="1">
              <a:spcBef>
                <a:spcPct val="0"/>
              </a:spcBef>
            </a:pPr>
            <a:r>
              <a:rPr lang="en-US" dirty="0" smtClean="0"/>
              <a:t>100 3_  </a:t>
            </a:r>
            <a:r>
              <a:rPr lang="en-US" dirty="0" err="1" smtClean="0"/>
              <a:t>Coniglio</a:t>
            </a:r>
            <a:r>
              <a:rPr lang="en-US" dirty="0" smtClean="0"/>
              <a:t> …</a:t>
            </a:r>
          </a:p>
          <a:p>
            <a:pPr eaLnBrk="1" hangingPunct="1">
              <a:spcBef>
                <a:spcPct val="0"/>
              </a:spcBef>
            </a:pPr>
            <a:r>
              <a:rPr lang="en-US" dirty="0" smtClean="0"/>
              <a:t>376      Family</a:t>
            </a:r>
          </a:p>
          <a:p>
            <a:pPr eaLnBrk="1" hangingPunct="1">
              <a:spcBef>
                <a:spcPct val="0"/>
              </a:spcBef>
            </a:pPr>
            <a:endParaRPr lang="en-US" dirty="0" smtClean="0"/>
          </a:p>
          <a:p>
            <a:pPr eaLnBrk="1" hangingPunct="1">
              <a:spcBef>
                <a:spcPct val="0"/>
              </a:spcBef>
            </a:pPr>
            <a:r>
              <a:rPr lang="en-US" dirty="0" smtClean="0"/>
              <a:t>046       $s 1638</a:t>
            </a:r>
          </a:p>
          <a:p>
            <a:pPr eaLnBrk="1" hangingPunct="1">
              <a:spcBef>
                <a:spcPct val="0"/>
              </a:spcBef>
            </a:pPr>
            <a:r>
              <a:rPr lang="en-US" dirty="0" smtClean="0"/>
              <a:t>100 3_  </a:t>
            </a:r>
            <a:r>
              <a:rPr lang="en-US" dirty="0" err="1" smtClean="0"/>
              <a:t>Linnell</a:t>
            </a:r>
            <a:r>
              <a:rPr lang="en-US" dirty="0" smtClean="0"/>
              <a:t> …</a:t>
            </a:r>
          </a:p>
          <a:p>
            <a:pPr eaLnBrk="1" hangingPunct="1">
              <a:spcBef>
                <a:spcPct val="0"/>
              </a:spcBef>
            </a:pPr>
            <a:r>
              <a:rPr lang="en-US" dirty="0" smtClean="0"/>
              <a:t>376       Family</a:t>
            </a:r>
          </a:p>
          <a:p>
            <a:pPr eaLnBrk="1" hangingPunct="1">
              <a:spcBef>
                <a:spcPct val="0"/>
              </a:spcBef>
            </a:pPr>
            <a:endParaRPr lang="en-US" dirty="0" smtClean="0"/>
          </a:p>
        </p:txBody>
      </p:sp>
      <p:sp>
        <p:nvSpPr>
          <p:cNvPr id="102403" name="Slide Number Placeholder 3"/>
          <p:cNvSpPr>
            <a:spLocks noGrp="1"/>
          </p:cNvSpPr>
          <p:nvPr>
            <p:ph type="sldNum" sz="quarter" idx="5"/>
          </p:nvPr>
        </p:nvSpPr>
        <p:spPr>
          <a:noFill/>
        </p:spPr>
        <p:txBody>
          <a:bodyPr/>
          <a:lstStyle/>
          <a:p>
            <a:fld id="{89D86812-1FDC-4A96-8618-E269827D043F}" type="slidenum">
              <a:rPr lang="en-US" smtClean="0"/>
              <a:pPr/>
              <a:t>54</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t>December 15, 2016.</a:t>
            </a:r>
          </a:p>
          <a:p>
            <a:endParaRPr lang="en-US"/>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55</a:t>
            </a:fld>
            <a:endParaRPr lang="en-US"/>
          </a:p>
        </p:txBody>
      </p:sp>
    </p:spTree>
    <p:extLst>
      <p:ext uri="{BB962C8B-B14F-4D97-AF65-F5344CB8AC3E}">
        <p14:creationId xmlns:p14="http://schemas.microsoft.com/office/powerpoint/2010/main" val="8190648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March 20, 2017</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56</a:t>
            </a:fld>
            <a:endParaRPr lang="en-US"/>
          </a:p>
        </p:txBody>
      </p:sp>
    </p:spTree>
    <p:extLst>
      <p:ext uri="{BB962C8B-B14F-4D97-AF65-F5344CB8AC3E}">
        <p14:creationId xmlns:p14="http://schemas.microsoft.com/office/powerpoint/2010/main" val="18218597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20, 2017</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57</a:t>
            </a:fld>
            <a:endParaRPr lang="en-US"/>
          </a:p>
        </p:txBody>
      </p:sp>
    </p:spTree>
    <p:extLst>
      <p:ext uri="{BB962C8B-B14F-4D97-AF65-F5344CB8AC3E}">
        <p14:creationId xmlns:p14="http://schemas.microsoft.com/office/powerpoint/2010/main" val="31573951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p:spPr>
      </p:sp>
      <p:sp>
        <p:nvSpPr>
          <p:cNvPr id="10445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Registre</a:t>
            </a:r>
            <a:r>
              <a:rPr lang="en-US" baseline="0" dirty="0" smtClean="0"/>
              <a:t> el </a:t>
            </a:r>
            <a:r>
              <a:rPr lang="en-US" baseline="0" dirty="0" err="1" smtClean="0"/>
              <a:t>nombre</a:t>
            </a:r>
            <a:r>
              <a:rPr lang="en-US" baseline="0" dirty="0" smtClean="0"/>
              <a:t> del </a:t>
            </a:r>
            <a:r>
              <a:rPr lang="en-US" baseline="0" dirty="0" err="1" smtClean="0"/>
              <a:t>lugar</a:t>
            </a:r>
            <a:r>
              <a:rPr lang="en-US" baseline="0" dirty="0" smtClean="0"/>
              <a:t> en la </a:t>
            </a:r>
            <a:r>
              <a:rPr lang="en-US" baseline="0" dirty="0" err="1" smtClean="0"/>
              <a:t>misma</a:t>
            </a:r>
            <a:r>
              <a:rPr lang="en-US" baseline="0" dirty="0" smtClean="0"/>
              <a:t> forma del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con el </a:t>
            </a:r>
            <a:r>
              <a:rPr lang="en-US" baseline="0" dirty="0" err="1" smtClean="0"/>
              <a:t>subcampo</a:t>
            </a:r>
            <a:r>
              <a:rPr lang="en-US" baseline="0" dirty="0" smtClean="0"/>
              <a:t> $2 con la </a:t>
            </a:r>
            <a:r>
              <a:rPr lang="en-US" baseline="0" dirty="0" err="1" smtClean="0"/>
              <a:t>fuente</a:t>
            </a:r>
            <a:r>
              <a:rPr lang="en-US" baseline="0" dirty="0" smtClean="0"/>
              <a:t> del </a:t>
            </a:r>
            <a:r>
              <a:rPr lang="en-US" baseline="0" dirty="0" err="1" smtClean="0"/>
              <a:t>nombe</a:t>
            </a:r>
            <a:r>
              <a:rPr lang="en-US" baseline="0" dirty="0" smtClean="0"/>
              <a:t> (</a:t>
            </a:r>
            <a:r>
              <a:rPr lang="en-US" baseline="0" dirty="0" err="1" smtClean="0"/>
              <a:t>generalmente</a:t>
            </a:r>
            <a:r>
              <a:rPr lang="en-US" baseline="0" dirty="0" smtClean="0"/>
              <a:t> </a:t>
            </a:r>
            <a:r>
              <a:rPr lang="en-US" baseline="0" dirty="0" err="1" smtClean="0"/>
              <a:t>es</a:t>
            </a:r>
            <a:r>
              <a:rPr lang="en-US" baseline="0" dirty="0" smtClean="0"/>
              <a:t> la </a:t>
            </a:r>
            <a:r>
              <a:rPr lang="en-US" baseline="0" dirty="0" err="1" smtClean="0"/>
              <a:t>jurisdicción</a:t>
            </a:r>
            <a:r>
              <a:rPr lang="en-US" baseline="0" dirty="0" smtClean="0"/>
              <a:t> del </a:t>
            </a:r>
            <a:r>
              <a:rPr lang="en-US" baseline="0" dirty="0" err="1" smtClean="0"/>
              <a:t>archivo</a:t>
            </a:r>
            <a:r>
              <a:rPr lang="en-US" baseline="0" dirty="0" smtClean="0"/>
              <a:t> LC/NAF, </a:t>
            </a:r>
            <a:r>
              <a:rPr lang="en-US" baseline="0" dirty="0" err="1" smtClean="0"/>
              <a:t>por</a:t>
            </a:r>
            <a:r>
              <a:rPr lang="en-US" baseline="0" dirty="0" smtClean="0"/>
              <a:t> </a:t>
            </a:r>
            <a:r>
              <a:rPr lang="en-US" baseline="0" dirty="0" err="1" smtClean="0"/>
              <a:t>eso</a:t>
            </a:r>
            <a:r>
              <a:rPr lang="en-US" baseline="0" dirty="0" smtClean="0"/>
              <a:t> $2 </a:t>
            </a:r>
            <a:r>
              <a:rPr lang="en-US" baseline="0" dirty="0" err="1" smtClean="0"/>
              <a:t>naf</a:t>
            </a:r>
            <a:r>
              <a:rPr lang="en-US" baseline="0" dirty="0" smtClean="0"/>
              <a:t>, </a:t>
            </a:r>
            <a:r>
              <a:rPr lang="en-US" baseline="0" dirty="0" err="1" smtClean="0"/>
              <a:t>pero</a:t>
            </a:r>
            <a:r>
              <a:rPr lang="en-US" baseline="0" dirty="0" smtClean="0"/>
              <a:t> </a:t>
            </a:r>
            <a:r>
              <a:rPr lang="en-US" baseline="0" dirty="0" err="1" smtClean="0"/>
              <a:t>es</a:t>
            </a:r>
            <a:r>
              <a:rPr lang="en-US" baseline="0" dirty="0" smtClean="0"/>
              <a:t> </a:t>
            </a:r>
            <a:r>
              <a:rPr lang="en-US" baseline="0" dirty="0" err="1" smtClean="0"/>
              <a:t>también</a:t>
            </a:r>
            <a:r>
              <a:rPr lang="en-US" baseline="0" dirty="0" smtClean="0"/>
              <a:t> </a:t>
            </a:r>
            <a:r>
              <a:rPr lang="en-US" baseline="0" dirty="0" err="1" smtClean="0"/>
              <a:t>posible</a:t>
            </a:r>
            <a:r>
              <a:rPr lang="en-US" baseline="0" dirty="0" smtClean="0"/>
              <a:t> de LCSH. Si el </a:t>
            </a:r>
            <a:r>
              <a:rPr lang="en-US" baseline="0" dirty="0" err="1" smtClean="0"/>
              <a:t>nombre</a:t>
            </a:r>
            <a:r>
              <a:rPr lang="en-US" baseline="0" dirty="0" smtClean="0"/>
              <a:t> del </a:t>
            </a:r>
            <a:r>
              <a:rPr lang="en-US" baseline="0" dirty="0" err="1" smtClean="0"/>
              <a:t>lugar</a:t>
            </a:r>
            <a:r>
              <a:rPr lang="en-US" baseline="0" dirty="0" smtClean="0"/>
              <a:t> se </a:t>
            </a:r>
            <a:r>
              <a:rPr lang="en-US" baseline="0" dirty="0" err="1" smtClean="0"/>
              <a:t>registra</a:t>
            </a:r>
            <a:r>
              <a:rPr lang="en-US" baseline="0" dirty="0" smtClean="0"/>
              <a:t> </a:t>
            </a:r>
            <a:r>
              <a:rPr lang="en-US" baseline="0" dirty="0" err="1" smtClean="0"/>
              <a:t>en</a:t>
            </a:r>
            <a:r>
              <a:rPr lang="en-US" baseline="0" dirty="0" smtClean="0"/>
              <a:t> el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de la </a:t>
            </a:r>
            <a:r>
              <a:rPr lang="en-US" baseline="0" dirty="0" err="1" smtClean="0"/>
              <a:t>familia</a:t>
            </a:r>
            <a:r>
              <a:rPr lang="en-US" baseline="0" dirty="0" smtClean="0"/>
              <a:t>, </a:t>
            </a:r>
            <a:r>
              <a:rPr lang="en-US" baseline="0" dirty="0" err="1" smtClean="0"/>
              <a:t>emplee</a:t>
            </a:r>
            <a:r>
              <a:rPr lang="en-US" baseline="0" dirty="0" smtClean="0"/>
              <a:t> la forma de </a:t>
            </a:r>
            <a:r>
              <a:rPr lang="en-US" baseline="0" dirty="0" err="1" smtClean="0"/>
              <a:t>calificador</a:t>
            </a:r>
            <a:r>
              <a:rPr lang="en-US" baseline="0" dirty="0" smtClean="0"/>
              <a:t> </a:t>
            </a:r>
            <a:r>
              <a:rPr lang="en-US" baseline="0" dirty="0" err="1" smtClean="0"/>
              <a:t>como</a:t>
            </a:r>
            <a:r>
              <a:rPr lang="en-US" baseline="0" dirty="0" smtClean="0"/>
              <a:t> </a:t>
            </a:r>
            <a:r>
              <a:rPr lang="en-US" baseline="0" dirty="0" err="1" smtClean="0"/>
              <a:t>si</a:t>
            </a:r>
            <a:r>
              <a:rPr lang="en-US" baseline="0" dirty="0" smtClean="0"/>
              <a:t> </a:t>
            </a:r>
            <a:r>
              <a:rPr lang="en-US" baseline="0" dirty="0" err="1" smtClean="0"/>
              <a:t>fuera</a:t>
            </a:r>
            <a:r>
              <a:rPr lang="en-US" baseline="0" dirty="0" smtClean="0"/>
              <a:t> </a:t>
            </a:r>
            <a:r>
              <a:rPr lang="en-US" baseline="0" dirty="0" err="1" smtClean="0"/>
              <a:t>una</a:t>
            </a:r>
            <a:r>
              <a:rPr lang="en-US" baseline="0" dirty="0" smtClean="0"/>
              <a:t> </a:t>
            </a:r>
            <a:r>
              <a:rPr lang="en-US" baseline="0" dirty="0" err="1" smtClean="0"/>
              <a:t>adición</a:t>
            </a:r>
            <a:r>
              <a:rPr lang="en-US" baseline="0" dirty="0" smtClean="0"/>
              <a:t> a </a:t>
            </a:r>
            <a:r>
              <a:rPr lang="en-US" baseline="0" dirty="0" err="1" smtClean="0"/>
              <a:t>una</a:t>
            </a:r>
            <a:r>
              <a:rPr lang="en-US" baseline="0" dirty="0" smtClean="0"/>
              <a:t> </a:t>
            </a:r>
            <a:r>
              <a:rPr lang="en-US" baseline="0" dirty="0" err="1" smtClean="0"/>
              <a:t>entidad</a:t>
            </a:r>
            <a:r>
              <a:rPr lang="en-US" baseline="0" dirty="0" smtClean="0"/>
              <a:t> </a:t>
            </a:r>
            <a:r>
              <a:rPr lang="en-US" baseline="0" dirty="0" err="1" smtClean="0"/>
              <a:t>corporativa</a:t>
            </a:r>
            <a:r>
              <a:rPr lang="en-US" baseline="0" dirty="0" smtClean="0"/>
              <a:t>. </a:t>
            </a:r>
            <a:r>
              <a:rPr lang="en-US" baseline="0" dirty="0" err="1" smtClean="0"/>
              <a:t>Por</a:t>
            </a:r>
            <a:r>
              <a:rPr lang="en-US" baseline="0" dirty="0" smtClean="0"/>
              <a:t> </a:t>
            </a:r>
            <a:r>
              <a:rPr lang="en-US" baseline="0" dirty="0" err="1" smtClean="0"/>
              <a:t>ejemplo</a:t>
            </a:r>
            <a:r>
              <a:rPr lang="en-US" baseline="0" dirty="0" smtClean="0"/>
              <a:t>:</a:t>
            </a:r>
          </a:p>
          <a:p>
            <a:pPr eaLnBrk="1" hangingPunct="1">
              <a:spcBef>
                <a:spcPct val="0"/>
              </a:spcBef>
            </a:pPr>
            <a:r>
              <a:rPr lang="en-US" baseline="0" dirty="0" smtClean="0"/>
              <a:t>370 $f Richmond (Va.) $2 </a:t>
            </a:r>
            <a:r>
              <a:rPr lang="en-US" baseline="0" dirty="0" err="1" smtClean="0"/>
              <a:t>naf</a:t>
            </a:r>
            <a:endParaRPr lang="en-US" baseline="0" dirty="0" smtClean="0"/>
          </a:p>
          <a:p>
            <a:pPr eaLnBrk="1" hangingPunct="1">
              <a:spcBef>
                <a:spcPct val="0"/>
              </a:spcBef>
            </a:pPr>
            <a:r>
              <a:rPr lang="en-US" baseline="0" dirty="0" smtClean="0"/>
              <a:t>100 3 Bland (Family : $d 1880-1899 : $d Richmond, Va.)</a:t>
            </a:r>
          </a:p>
          <a:p>
            <a:pPr eaLnBrk="1" hangingPunct="1">
              <a:spcBef>
                <a:spcPct val="0"/>
              </a:spcBef>
            </a:pPr>
            <a:endParaRPr lang="en-US" baseline="0" dirty="0" smtClean="0"/>
          </a:p>
          <a:p>
            <a:pPr eaLnBrk="1" hangingPunct="1">
              <a:spcBef>
                <a:spcPct val="0"/>
              </a:spcBef>
            </a:pPr>
            <a:endParaRPr lang="en-US" dirty="0" smtClean="0"/>
          </a:p>
          <a:p>
            <a:pPr eaLnBrk="1" hangingPunct="1">
              <a:spcBef>
                <a:spcPct val="0"/>
              </a:spcBef>
            </a:pPr>
            <a:r>
              <a:rPr lang="en-US" dirty="0" smtClean="0"/>
              <a:t>Nota</a:t>
            </a:r>
            <a:r>
              <a:rPr lang="en-US" baseline="0" dirty="0" smtClean="0"/>
              <a:t> </a:t>
            </a:r>
            <a:r>
              <a:rPr lang="en-US" baseline="0" dirty="0" err="1" smtClean="0"/>
              <a:t>para</a:t>
            </a:r>
            <a:r>
              <a:rPr lang="en-US" baseline="0" dirty="0" smtClean="0"/>
              <a:t> el </a:t>
            </a:r>
            <a:r>
              <a:rPr lang="en-US" baseline="0" dirty="0" err="1" smtClean="0"/>
              <a:t>presentador</a:t>
            </a:r>
            <a:r>
              <a:rPr lang="en-US" dirty="0" smtClean="0"/>
              <a:t>: Si</a:t>
            </a:r>
            <a:r>
              <a:rPr lang="en-US" baseline="0" dirty="0" smtClean="0"/>
              <a:t> el </a:t>
            </a:r>
            <a:r>
              <a:rPr lang="en-US" baseline="0" dirty="0" err="1" smtClean="0"/>
              <a:t>módulo</a:t>
            </a:r>
            <a:r>
              <a:rPr lang="en-US" baseline="0" dirty="0" smtClean="0"/>
              <a:t> de </a:t>
            </a:r>
            <a:r>
              <a:rPr lang="en-US" baseline="0" dirty="0" err="1" smtClean="0"/>
              <a:t>fundamentos</a:t>
            </a:r>
            <a:r>
              <a:rPr lang="en-US" baseline="0" dirty="0" smtClean="0"/>
              <a:t> ha </a:t>
            </a:r>
            <a:r>
              <a:rPr lang="en-US" baseline="0" dirty="0" err="1" smtClean="0"/>
              <a:t>sido</a:t>
            </a:r>
            <a:r>
              <a:rPr lang="en-US" baseline="0" dirty="0" smtClean="0"/>
              <a:t> </a:t>
            </a:r>
            <a:r>
              <a:rPr lang="en-US" baseline="0" dirty="0" err="1" smtClean="0"/>
              <a:t>presentado</a:t>
            </a:r>
            <a:r>
              <a:rPr lang="en-US" baseline="0" dirty="0" smtClean="0"/>
              <a:t> </a:t>
            </a:r>
            <a:r>
              <a:rPr lang="en-US" baseline="0" dirty="0" err="1" smtClean="0"/>
              <a:t>recientemente</a:t>
            </a:r>
            <a:r>
              <a:rPr lang="en-US" baseline="0" dirty="0" smtClean="0"/>
              <a:t>, </a:t>
            </a:r>
            <a:r>
              <a:rPr lang="en-US" baseline="0" dirty="0" err="1" smtClean="0"/>
              <a:t>estas</a:t>
            </a:r>
            <a:r>
              <a:rPr lang="en-US" baseline="0" dirty="0" smtClean="0"/>
              <a:t> </a:t>
            </a:r>
            <a:r>
              <a:rPr lang="en-US" baseline="0" dirty="0" err="1" smtClean="0"/>
              <a:t>diapositivas</a:t>
            </a:r>
            <a:r>
              <a:rPr lang="en-US" baseline="0" dirty="0" smtClean="0"/>
              <a:t> </a:t>
            </a:r>
            <a:r>
              <a:rPr lang="en-US" baseline="0" dirty="0" err="1" smtClean="0"/>
              <a:t>pueden</a:t>
            </a:r>
            <a:r>
              <a:rPr lang="en-US" baseline="0" dirty="0" smtClean="0"/>
              <a:t> </a:t>
            </a:r>
            <a:r>
              <a:rPr lang="en-US" baseline="0" dirty="0" err="1" smtClean="0"/>
              <a:t>resumirse</a:t>
            </a:r>
            <a:r>
              <a:rPr lang="en-US" baseline="0" dirty="0" smtClean="0"/>
              <a:t>.  </a:t>
            </a:r>
            <a:endParaRPr lang="en-US" dirty="0" smtClean="0"/>
          </a:p>
        </p:txBody>
      </p:sp>
      <p:sp>
        <p:nvSpPr>
          <p:cNvPr id="104451" name="Slide Number Placeholder 3"/>
          <p:cNvSpPr>
            <a:spLocks noGrp="1"/>
          </p:cNvSpPr>
          <p:nvPr>
            <p:ph type="sldNum" sz="quarter" idx="5"/>
          </p:nvPr>
        </p:nvSpPr>
        <p:spPr>
          <a:noFill/>
        </p:spPr>
        <p:txBody>
          <a:bodyPr/>
          <a:lstStyle/>
          <a:p>
            <a:fld id="{56021E7A-E7CD-47E6-BBFD-1A02F4BBD5FA}" type="slidenum">
              <a:rPr lang="en-US" smtClean="0"/>
              <a:pPr/>
              <a:t>58</a:t>
            </a:fld>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REVISE MARC</a:t>
            </a:r>
          </a:p>
        </p:txBody>
      </p:sp>
      <p:sp>
        <p:nvSpPr>
          <p:cNvPr id="106499" name="Slide Number Placeholder 3"/>
          <p:cNvSpPr>
            <a:spLocks noGrp="1"/>
          </p:cNvSpPr>
          <p:nvPr>
            <p:ph type="sldNum" sz="quarter" idx="5"/>
          </p:nvPr>
        </p:nvSpPr>
        <p:spPr>
          <a:noFill/>
        </p:spPr>
        <p:txBody>
          <a:bodyPr/>
          <a:lstStyle/>
          <a:p>
            <a:fld id="{51E12344-FBFB-4ED4-B755-5640CFE841B2}" type="slidenum">
              <a:rPr lang="en-US" smtClean="0">
                <a:latin typeface="Arial" charset="0"/>
              </a:rPr>
              <a:pPr/>
              <a:t>59</a:t>
            </a:fld>
            <a:endParaRPr lang="en-US" smtClean="0">
              <a:latin typeface="Arial"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b="1" dirty="0" err="1" smtClean="0"/>
              <a:t>Importante</a:t>
            </a:r>
            <a:r>
              <a:rPr lang="en-US" b="1" dirty="0" smtClean="0"/>
              <a:t>: </a:t>
            </a:r>
            <a:r>
              <a:rPr lang="en-US" dirty="0" err="1" smtClean="0"/>
              <a:t>Recordatorio</a:t>
            </a:r>
            <a:r>
              <a:rPr lang="en-US" dirty="0" smtClean="0"/>
              <a:t> de </a:t>
            </a:r>
            <a:r>
              <a:rPr lang="en-US" dirty="0" err="1" smtClean="0"/>
              <a:t>una</a:t>
            </a:r>
            <a:r>
              <a:rPr lang="en-US" dirty="0" smtClean="0"/>
              <a:t> </a:t>
            </a:r>
            <a:r>
              <a:rPr lang="en-US" dirty="0" err="1" smtClean="0"/>
              <a:t>sesión</a:t>
            </a:r>
            <a:r>
              <a:rPr lang="en-US" dirty="0" smtClean="0"/>
              <a:t> anterior</a:t>
            </a:r>
          </a:p>
        </p:txBody>
      </p:sp>
      <p:sp>
        <p:nvSpPr>
          <p:cNvPr id="108547" name="Slide Number Placeholder 3"/>
          <p:cNvSpPr>
            <a:spLocks noGrp="1"/>
          </p:cNvSpPr>
          <p:nvPr>
            <p:ph type="sldNum" sz="quarter" idx="5"/>
          </p:nvPr>
        </p:nvSpPr>
        <p:spPr>
          <a:noFill/>
        </p:spPr>
        <p:txBody>
          <a:bodyPr/>
          <a:lstStyle/>
          <a:p>
            <a:fld id="{0E51BDE5-3AFC-48EB-A41A-242AE1479A7D}" type="slidenum">
              <a:rPr lang="en-US" smtClean="0">
                <a:latin typeface="Arial" charset="0"/>
              </a:rPr>
              <a:pPr/>
              <a:t>60</a:t>
            </a:fld>
            <a:endParaRPr lang="en-US" smtClean="0">
              <a:latin typeface="Arial"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Recuerde</a:t>
            </a:r>
            <a:r>
              <a:rPr lang="en-US" dirty="0" smtClean="0"/>
              <a:t> </a:t>
            </a:r>
            <a:r>
              <a:rPr lang="en-US" dirty="0" err="1" smtClean="0"/>
              <a:t>que</a:t>
            </a:r>
            <a:r>
              <a:rPr lang="en-US" dirty="0" smtClean="0"/>
              <a:t> </a:t>
            </a:r>
            <a:r>
              <a:rPr lang="en-US" dirty="0" err="1" smtClean="0"/>
              <a:t>por</a:t>
            </a:r>
            <a:r>
              <a:rPr lang="en-US" dirty="0" smtClean="0"/>
              <a:t> </a:t>
            </a:r>
            <a:r>
              <a:rPr lang="en-US" dirty="0" err="1" smtClean="0"/>
              <a:t>ahora</a:t>
            </a:r>
            <a:r>
              <a:rPr lang="en-US" dirty="0" smtClean="0"/>
              <a:t> se </a:t>
            </a:r>
            <a:r>
              <a:rPr lang="en-US" dirty="0" err="1" smtClean="0"/>
              <a:t>requiere</a:t>
            </a:r>
            <a:r>
              <a:rPr lang="en-US" dirty="0" smtClean="0"/>
              <a:t> </a:t>
            </a:r>
            <a:r>
              <a:rPr lang="en-US" dirty="0" err="1" smtClean="0"/>
              <a:t>utilizar</a:t>
            </a:r>
            <a:r>
              <a:rPr lang="en-US" baseline="0" dirty="0" smtClean="0"/>
              <a:t> </a:t>
            </a:r>
            <a:r>
              <a:rPr lang="en-US" baseline="0" dirty="0" err="1" smtClean="0"/>
              <a:t>las</a:t>
            </a:r>
            <a:r>
              <a:rPr lang="en-US" baseline="0" dirty="0" smtClean="0"/>
              <a:t> </a:t>
            </a:r>
            <a:r>
              <a:rPr lang="en-US" baseline="0" dirty="0" err="1" smtClean="0"/>
              <a:t>formas</a:t>
            </a:r>
            <a:r>
              <a:rPr lang="en-US" baseline="0" dirty="0" smtClean="0"/>
              <a:t> </a:t>
            </a:r>
            <a:r>
              <a:rPr lang="en-US" baseline="0" dirty="0" err="1" smtClean="0"/>
              <a:t>tal</a:t>
            </a:r>
            <a:r>
              <a:rPr lang="en-US" baseline="0" dirty="0" smtClean="0"/>
              <a:t> </a:t>
            </a:r>
            <a:r>
              <a:rPr lang="en-US" baseline="0" dirty="0" err="1" smtClean="0"/>
              <a:t>como</a:t>
            </a:r>
            <a:r>
              <a:rPr lang="en-US" baseline="0" dirty="0" smtClean="0"/>
              <a:t> </a:t>
            </a:r>
            <a:r>
              <a:rPr lang="en-US" baseline="0" dirty="0" err="1" smtClean="0"/>
              <a:t>están</a:t>
            </a:r>
            <a:r>
              <a:rPr lang="en-US" baseline="0" dirty="0" smtClean="0"/>
              <a:t> </a:t>
            </a:r>
            <a:r>
              <a:rPr lang="en-US" baseline="0" dirty="0" err="1" smtClean="0"/>
              <a:t>establecidas</a:t>
            </a:r>
            <a:r>
              <a:rPr lang="en-US" baseline="0" dirty="0" smtClean="0"/>
              <a:t> al </a:t>
            </a:r>
            <a:r>
              <a:rPr lang="en-US" baseline="0" dirty="0" err="1" smtClean="0"/>
              <a:t>aplicar</a:t>
            </a:r>
            <a:r>
              <a:rPr lang="en-US" baseline="0" dirty="0" smtClean="0"/>
              <a:t> </a:t>
            </a:r>
            <a:r>
              <a:rPr lang="en-US" baseline="0" dirty="0" err="1" smtClean="0"/>
              <a:t>las</a:t>
            </a:r>
            <a:r>
              <a:rPr lang="en-US" baseline="0" dirty="0" smtClean="0"/>
              <a:t> </a:t>
            </a:r>
            <a:r>
              <a:rPr lang="en-US" baseline="0" dirty="0" err="1" smtClean="0"/>
              <a:t>pautas</a:t>
            </a:r>
            <a:r>
              <a:rPr lang="en-US" baseline="0" dirty="0" smtClean="0"/>
              <a:t> en </a:t>
            </a:r>
            <a:r>
              <a:rPr lang="en-US" baseline="0" dirty="0" err="1" smtClean="0"/>
              <a:t>inglés</a:t>
            </a:r>
            <a:r>
              <a:rPr lang="en-US" baseline="0" dirty="0" smtClean="0"/>
              <a:t>.  </a:t>
            </a:r>
            <a:r>
              <a:rPr lang="en-US" baseline="0" dirty="0" err="1" smtClean="0"/>
              <a:t>Nótese</a:t>
            </a:r>
            <a:r>
              <a:rPr lang="en-US" baseline="0" dirty="0" smtClean="0"/>
              <a:t> </a:t>
            </a:r>
            <a:r>
              <a:rPr lang="en-US" baseline="0" dirty="0" err="1" smtClean="0"/>
              <a:t>que</a:t>
            </a:r>
            <a:r>
              <a:rPr lang="en-US" baseline="0" dirty="0" smtClean="0"/>
              <a:t> el 370 se </a:t>
            </a:r>
            <a:r>
              <a:rPr lang="en-US" baseline="0" dirty="0" err="1" smtClean="0"/>
              <a:t>puede</a:t>
            </a:r>
            <a:r>
              <a:rPr lang="en-US" baseline="0" dirty="0" smtClean="0"/>
              <a:t> </a:t>
            </a:r>
            <a:r>
              <a:rPr lang="en-US" baseline="0" dirty="0" err="1" smtClean="0"/>
              <a:t>repetir</a:t>
            </a:r>
            <a:r>
              <a:rPr lang="en-US" baseline="0" dirty="0" smtClean="0"/>
              <a:t>; o </a:t>
            </a:r>
            <a:r>
              <a:rPr lang="en-US" baseline="0" dirty="0" err="1" smtClean="0"/>
              <a:t>alternativamente</a:t>
            </a:r>
            <a:r>
              <a:rPr lang="en-US" baseline="0" dirty="0" smtClean="0"/>
              <a:t>, se </a:t>
            </a:r>
            <a:r>
              <a:rPr lang="en-US" baseline="0" dirty="0" err="1" smtClean="0"/>
              <a:t>pueden</a:t>
            </a:r>
            <a:r>
              <a:rPr lang="en-US" baseline="0" dirty="0" smtClean="0"/>
              <a:t> </a:t>
            </a:r>
            <a:r>
              <a:rPr lang="en-US" baseline="0" dirty="0" err="1" smtClean="0"/>
              <a:t>repetir</a:t>
            </a:r>
            <a:r>
              <a:rPr lang="en-US" baseline="0" dirty="0" smtClean="0"/>
              <a:t> </a:t>
            </a:r>
            <a:r>
              <a:rPr lang="en-US" baseline="0" dirty="0" err="1" smtClean="0"/>
              <a:t>subcampos</a:t>
            </a:r>
            <a:r>
              <a:rPr lang="en-US" baseline="0" dirty="0" smtClean="0"/>
              <a:t> </a:t>
            </a:r>
            <a:r>
              <a:rPr lang="en-US" baseline="0" dirty="0" err="1" smtClean="0"/>
              <a:t>dentro</a:t>
            </a:r>
            <a:r>
              <a:rPr lang="en-US" baseline="0" dirty="0" smtClean="0"/>
              <a:t> de un 370 individual.</a:t>
            </a:r>
          </a:p>
          <a:p>
            <a:pPr eaLnBrk="1" hangingPunct="1">
              <a:spcBef>
                <a:spcPct val="0"/>
              </a:spcBef>
            </a:pPr>
            <a:endParaRPr lang="en-US" dirty="0" smtClean="0"/>
          </a:p>
        </p:txBody>
      </p:sp>
      <p:sp>
        <p:nvSpPr>
          <p:cNvPr id="112643" name="Slide Number Placeholder 3"/>
          <p:cNvSpPr>
            <a:spLocks noGrp="1"/>
          </p:cNvSpPr>
          <p:nvPr>
            <p:ph type="sldNum" sz="quarter" idx="5"/>
          </p:nvPr>
        </p:nvSpPr>
        <p:spPr>
          <a:noFill/>
        </p:spPr>
        <p:txBody>
          <a:bodyPr/>
          <a:lstStyle/>
          <a:p>
            <a:fld id="{88960FA0-6A48-4A47-9CF8-0B7A0746B5F4}" type="slidenum">
              <a:rPr lang="en-US" smtClean="0">
                <a:latin typeface="Arial" charset="0"/>
              </a:rPr>
              <a:pPr/>
              <a:t>61</a:t>
            </a:fld>
            <a:endParaRPr lang="en-US" smtClean="0">
              <a:latin typeface="Arial"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p:cNvSpPr>
          <p:nvPr>
            <p:ph type="sldImg"/>
          </p:nvPr>
        </p:nvSpPr>
        <p:spPr bwMode="auto">
          <a:noFill/>
          <a:ln>
            <a:solidFill>
              <a:srgbClr val="000000"/>
            </a:solidFill>
            <a:miter lim="800000"/>
            <a:headEnd/>
            <a:tailEnd/>
          </a:ln>
        </p:spPr>
      </p:sp>
      <p:sp>
        <p:nvSpPr>
          <p:cNvPr id="11469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RevisióN</a:t>
            </a:r>
            <a:r>
              <a:rPr lang="en-US" dirty="0" smtClean="0"/>
              <a:t>; 24 </a:t>
            </a:r>
            <a:r>
              <a:rPr lang="en-US" dirty="0" err="1" smtClean="0"/>
              <a:t>febrero</a:t>
            </a:r>
            <a:r>
              <a:rPr lang="en-US" dirty="0" smtClean="0"/>
              <a:t> 2014</a:t>
            </a:r>
          </a:p>
          <a:p>
            <a:pPr eaLnBrk="1" hangingPunct="1">
              <a:spcBef>
                <a:spcPct val="0"/>
              </a:spcBef>
            </a:pPr>
            <a:r>
              <a:rPr lang="en-US" dirty="0" smtClean="0"/>
              <a:t>No</a:t>
            </a:r>
            <a:r>
              <a:rPr lang="en-US" baseline="0" dirty="0" smtClean="0"/>
              <a:t> </a:t>
            </a:r>
            <a:r>
              <a:rPr lang="en-US" baseline="0" dirty="0" err="1" smtClean="0"/>
              <a:t>agregue</a:t>
            </a:r>
            <a:r>
              <a:rPr lang="en-US" baseline="0" dirty="0" smtClean="0"/>
              <a:t> nada </a:t>
            </a:r>
            <a:r>
              <a:rPr lang="en-US" baseline="0" dirty="0" err="1" smtClean="0"/>
              <a:t>todavía</a:t>
            </a:r>
            <a:r>
              <a:rPr lang="en-US" baseline="0" dirty="0" smtClean="0"/>
              <a:t> al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dirty="0" smtClean="0"/>
              <a:t>.  Se </a:t>
            </a:r>
            <a:r>
              <a:rPr lang="en-US" dirty="0" err="1" smtClean="0"/>
              <a:t>puede</a:t>
            </a:r>
            <a:r>
              <a:rPr lang="en-US" baseline="0" dirty="0" smtClean="0"/>
              <a:t> registrar </a:t>
            </a:r>
            <a:r>
              <a:rPr lang="en-US" baseline="0" dirty="0" err="1" smtClean="0"/>
              <a:t>más</a:t>
            </a:r>
            <a:r>
              <a:rPr lang="en-US" baseline="0" dirty="0" smtClean="0"/>
              <a:t> de un </a:t>
            </a:r>
            <a:r>
              <a:rPr lang="en-US" baseline="0" dirty="0" err="1" smtClean="0"/>
              <a:t>lugar</a:t>
            </a:r>
            <a:r>
              <a:rPr lang="en-US" baseline="0" dirty="0" smtClean="0"/>
              <a:t> </a:t>
            </a:r>
            <a:r>
              <a:rPr lang="en-US" baseline="0" dirty="0" err="1" smtClean="0"/>
              <a:t>asociado</a:t>
            </a:r>
            <a:r>
              <a:rPr lang="en-US" baseline="0" dirty="0" smtClean="0"/>
              <a:t> con la </a:t>
            </a:r>
            <a:r>
              <a:rPr lang="en-US" baseline="0" dirty="0" err="1" smtClean="0"/>
              <a:t>familia</a:t>
            </a:r>
            <a:r>
              <a:rPr lang="en-US" dirty="0" smtClean="0"/>
              <a:t>.</a:t>
            </a:r>
          </a:p>
          <a:p>
            <a:pPr eaLnBrk="1" hangingPunct="1">
              <a:spcBef>
                <a:spcPct val="0"/>
              </a:spcBef>
            </a:pPr>
            <a:endParaRPr lang="en-US" dirty="0" smtClean="0"/>
          </a:p>
          <a:p>
            <a:pPr eaLnBrk="1" hangingPunct="1">
              <a:spcBef>
                <a:spcPct val="0"/>
              </a:spcBef>
            </a:pPr>
            <a:r>
              <a:rPr lang="en-US" dirty="0" smtClean="0"/>
              <a:t>La</a:t>
            </a:r>
            <a:r>
              <a:rPr lang="en-US" baseline="0" dirty="0" smtClean="0"/>
              <a:t> </a:t>
            </a:r>
            <a:r>
              <a:rPr lang="en-US" baseline="0" dirty="0" err="1" smtClean="0"/>
              <a:t>i</a:t>
            </a:r>
            <a:r>
              <a:rPr lang="en-US" dirty="0" err="1" smtClean="0"/>
              <a:t>nformación</a:t>
            </a:r>
            <a:r>
              <a:rPr lang="en-US" dirty="0" smtClean="0"/>
              <a:t> </a:t>
            </a:r>
            <a:r>
              <a:rPr lang="en-US" dirty="0" err="1" smtClean="0"/>
              <a:t>sobre</a:t>
            </a:r>
            <a:r>
              <a:rPr lang="en-US" dirty="0" smtClean="0"/>
              <a:t> los </a:t>
            </a:r>
            <a:r>
              <a:rPr lang="en-US" dirty="0" err="1" smtClean="0"/>
              <a:t>lugares</a:t>
            </a:r>
            <a:r>
              <a:rPr lang="en-US" dirty="0" smtClean="0"/>
              <a:t> </a:t>
            </a:r>
            <a:r>
              <a:rPr lang="en-US" dirty="0" err="1" smtClean="0"/>
              <a:t>debería</a:t>
            </a:r>
            <a:r>
              <a:rPr lang="en-US" dirty="0" smtClean="0"/>
              <a:t> </a:t>
            </a:r>
            <a:r>
              <a:rPr lang="en-US" dirty="0" err="1" smtClean="0"/>
              <a:t>ya</a:t>
            </a:r>
            <a:r>
              <a:rPr lang="en-US" dirty="0" smtClean="0"/>
              <a:t> </a:t>
            </a:r>
            <a:r>
              <a:rPr lang="en-US" dirty="0" err="1" smtClean="0"/>
              <a:t>estar</a:t>
            </a:r>
            <a:r>
              <a:rPr lang="en-US" dirty="0" smtClean="0"/>
              <a:t> </a:t>
            </a:r>
            <a:r>
              <a:rPr lang="en-US" dirty="0" err="1" smtClean="0"/>
              <a:t>registrada</a:t>
            </a:r>
            <a:r>
              <a:rPr lang="en-US" dirty="0" smtClean="0"/>
              <a:t> en los </a:t>
            </a:r>
            <a:r>
              <a:rPr lang="en-US" dirty="0" err="1" smtClean="0"/>
              <a:t>campos</a:t>
            </a:r>
            <a:r>
              <a:rPr lang="en-US" dirty="0" smtClean="0"/>
              <a:t> 670 de los </a:t>
            </a:r>
            <a:r>
              <a:rPr lang="en-US" dirty="0" err="1" smtClean="0"/>
              <a:t>participantes</a:t>
            </a:r>
            <a:r>
              <a:rPr lang="en-US" dirty="0" smtClean="0"/>
              <a:t>.</a:t>
            </a:r>
            <a:r>
              <a:rPr lang="en-US" baseline="0" dirty="0" smtClean="0"/>
              <a:t>  </a:t>
            </a:r>
          </a:p>
          <a:p>
            <a:pPr eaLnBrk="1" hangingPunct="1">
              <a:spcBef>
                <a:spcPct val="0"/>
              </a:spcBef>
            </a:pPr>
            <a:endParaRPr lang="en-US" dirty="0" smtClean="0"/>
          </a:p>
          <a:p>
            <a:pPr eaLnBrk="1" hangingPunct="1">
              <a:spcBef>
                <a:spcPct val="0"/>
              </a:spcBef>
            </a:pPr>
            <a:r>
              <a:rPr lang="en-US" dirty="0" smtClean="0"/>
              <a:t>046       $s 1795 [o</a:t>
            </a:r>
            <a:r>
              <a:rPr lang="en-US" baseline="0" dirty="0" smtClean="0"/>
              <a:t> </a:t>
            </a:r>
            <a:r>
              <a:rPr lang="en-US" baseline="0" dirty="0" err="1" smtClean="0"/>
              <a:t>usted</a:t>
            </a:r>
            <a:r>
              <a:rPr lang="en-US" baseline="0" dirty="0" smtClean="0"/>
              <a:t> </a:t>
            </a:r>
            <a:r>
              <a:rPr lang="en-US" baseline="0" dirty="0" err="1" smtClean="0"/>
              <a:t>podría</a:t>
            </a:r>
            <a:r>
              <a:rPr lang="en-US" baseline="0" dirty="0" smtClean="0"/>
              <a:t> </a:t>
            </a:r>
            <a:r>
              <a:rPr lang="en-US" baseline="0" dirty="0" err="1" smtClean="0"/>
              <a:t>haber</a:t>
            </a:r>
            <a:r>
              <a:rPr lang="en-US" baseline="0" dirty="0" smtClean="0"/>
              <a:t> </a:t>
            </a:r>
            <a:r>
              <a:rPr lang="en-US" baseline="0" dirty="0" err="1" smtClean="0"/>
              <a:t>elegido</a:t>
            </a:r>
            <a:r>
              <a:rPr lang="en-US" dirty="0" smtClean="0"/>
              <a:t> 1818, </a:t>
            </a:r>
            <a:r>
              <a:rPr lang="en-US" dirty="0" err="1" smtClean="0"/>
              <a:t>cuando</a:t>
            </a:r>
            <a:r>
              <a:rPr lang="en-US" dirty="0" smtClean="0"/>
              <a:t> </a:t>
            </a:r>
            <a:r>
              <a:rPr lang="en-US" dirty="0" err="1" smtClean="0"/>
              <a:t>ellos</a:t>
            </a:r>
            <a:r>
              <a:rPr lang="en-US" dirty="0" smtClean="0"/>
              <a:t> </a:t>
            </a:r>
            <a:r>
              <a:rPr lang="en-US" dirty="0" err="1" smtClean="0"/>
              <a:t>llegaron</a:t>
            </a:r>
            <a:r>
              <a:rPr lang="en-US" dirty="0" smtClean="0"/>
              <a:t> a Kentucky]</a:t>
            </a:r>
          </a:p>
          <a:p>
            <a:pPr eaLnBrk="1" hangingPunct="1">
              <a:spcBef>
                <a:spcPct val="0"/>
              </a:spcBef>
            </a:pPr>
            <a:r>
              <a:rPr lang="en-US" dirty="0" smtClean="0"/>
              <a:t>100 3_  Cunningham …</a:t>
            </a:r>
          </a:p>
          <a:p>
            <a:pPr eaLnBrk="1" hangingPunct="1">
              <a:spcBef>
                <a:spcPct val="0"/>
              </a:spcBef>
            </a:pPr>
            <a:r>
              <a:rPr lang="en-US" dirty="0" smtClean="0"/>
              <a:t>370      $f Trigg County, Ky.  $s 1818 </a:t>
            </a:r>
            <a:r>
              <a:rPr lang="en-US" b="1" dirty="0" smtClean="0"/>
              <a:t>[</a:t>
            </a:r>
            <a:r>
              <a:rPr lang="en-US" b="1" dirty="0" err="1" smtClean="0"/>
              <a:t>NOTESE</a:t>
            </a:r>
            <a:r>
              <a:rPr lang="en-US" b="1" baseline="0" dirty="0" smtClean="0"/>
              <a:t> la </a:t>
            </a:r>
            <a:r>
              <a:rPr lang="en-US" b="1" baseline="0" dirty="0" err="1" smtClean="0"/>
              <a:t>fecha</a:t>
            </a:r>
            <a:r>
              <a:rPr lang="en-US" b="1" baseline="0" dirty="0" smtClean="0"/>
              <a:t>]</a:t>
            </a:r>
            <a:endParaRPr lang="en-US" dirty="0" smtClean="0"/>
          </a:p>
          <a:p>
            <a:pPr eaLnBrk="1" hangingPunct="1">
              <a:spcBef>
                <a:spcPct val="0"/>
              </a:spcBef>
            </a:pPr>
            <a:r>
              <a:rPr lang="en-US" dirty="0" smtClean="0"/>
              <a:t>376      Family</a:t>
            </a:r>
          </a:p>
          <a:p>
            <a:pPr eaLnBrk="1" hangingPunct="1">
              <a:spcBef>
                <a:spcPct val="0"/>
              </a:spcBef>
            </a:pPr>
            <a:endParaRPr lang="en-US" dirty="0" smtClean="0"/>
          </a:p>
          <a:p>
            <a:pPr eaLnBrk="1" hangingPunct="1">
              <a:spcBef>
                <a:spcPct val="0"/>
              </a:spcBef>
            </a:pPr>
            <a:r>
              <a:rPr lang="en-US" dirty="0" smtClean="0"/>
              <a:t>046       $s 19121130 [or 19130430]</a:t>
            </a:r>
          </a:p>
          <a:p>
            <a:pPr eaLnBrk="1" hangingPunct="1">
              <a:spcBef>
                <a:spcPct val="0"/>
              </a:spcBef>
            </a:pPr>
            <a:r>
              <a:rPr lang="en-US" dirty="0" smtClean="0"/>
              <a:t>100 3_  </a:t>
            </a:r>
            <a:r>
              <a:rPr lang="en-US" dirty="0" err="1" smtClean="0"/>
              <a:t>Coniglio</a:t>
            </a:r>
            <a:r>
              <a:rPr lang="en-US" dirty="0" smtClean="0"/>
              <a:t> …</a:t>
            </a:r>
          </a:p>
          <a:p>
            <a:pPr eaLnBrk="1" hangingPunct="1">
              <a:spcBef>
                <a:spcPct val="0"/>
              </a:spcBef>
            </a:pPr>
            <a:r>
              <a:rPr lang="en-US" dirty="0" smtClean="0"/>
              <a:t>370       $f </a:t>
            </a:r>
            <a:r>
              <a:rPr lang="en-US" dirty="0" err="1" smtClean="0"/>
              <a:t>Serradifalco</a:t>
            </a:r>
            <a:r>
              <a:rPr lang="en-US" dirty="0" smtClean="0"/>
              <a:t>, Italy $f Robertsdale, Pa. </a:t>
            </a:r>
          </a:p>
          <a:p>
            <a:pPr eaLnBrk="1" hangingPunct="1">
              <a:spcBef>
                <a:spcPct val="0"/>
              </a:spcBef>
            </a:pPr>
            <a:r>
              <a:rPr lang="en-US" dirty="0" smtClean="0"/>
              <a:t>376       Family</a:t>
            </a:r>
          </a:p>
          <a:p>
            <a:pPr eaLnBrk="1" hangingPunct="1">
              <a:spcBef>
                <a:spcPct val="0"/>
              </a:spcBef>
            </a:pPr>
            <a:endParaRPr lang="en-US" dirty="0" smtClean="0"/>
          </a:p>
          <a:p>
            <a:pPr eaLnBrk="1" hangingPunct="1">
              <a:spcBef>
                <a:spcPct val="0"/>
              </a:spcBef>
            </a:pPr>
            <a:r>
              <a:rPr lang="en-US" dirty="0" smtClean="0"/>
              <a:t>046       $s 1638</a:t>
            </a:r>
          </a:p>
          <a:p>
            <a:pPr eaLnBrk="1" hangingPunct="1">
              <a:spcBef>
                <a:spcPct val="0"/>
              </a:spcBef>
            </a:pPr>
            <a:r>
              <a:rPr lang="en-US" dirty="0" smtClean="0"/>
              <a:t>100 3_   </a:t>
            </a:r>
            <a:r>
              <a:rPr lang="en-US" dirty="0" err="1" smtClean="0"/>
              <a:t>Linnell</a:t>
            </a:r>
            <a:r>
              <a:rPr lang="en-US" dirty="0" smtClean="0"/>
              <a:t> …</a:t>
            </a:r>
          </a:p>
          <a:p>
            <a:pPr eaLnBrk="1" hangingPunct="1">
              <a:spcBef>
                <a:spcPct val="0"/>
              </a:spcBef>
            </a:pPr>
            <a:r>
              <a:rPr lang="en-US" dirty="0" smtClean="0"/>
              <a:t>370       $f North America $f Cape Cod (Mass.) $2 </a:t>
            </a:r>
            <a:r>
              <a:rPr lang="en-US" dirty="0" err="1" smtClean="0"/>
              <a:t>lcsh</a:t>
            </a:r>
            <a:endParaRPr lang="en-US" dirty="0" smtClean="0"/>
          </a:p>
          <a:p>
            <a:pPr eaLnBrk="1" hangingPunct="1">
              <a:spcBef>
                <a:spcPct val="0"/>
              </a:spcBef>
            </a:pPr>
            <a:r>
              <a:rPr lang="en-US" dirty="0" smtClean="0"/>
              <a:t>370       $f Scituate, Mass. $f Barnstable, Mass. $f Mass. $c U.S. [all possible, probably not all would be on any one]</a:t>
            </a:r>
          </a:p>
          <a:p>
            <a:pPr eaLnBrk="1" hangingPunct="1">
              <a:spcBef>
                <a:spcPct val="0"/>
              </a:spcBef>
            </a:pPr>
            <a:r>
              <a:rPr lang="en-US" dirty="0" smtClean="0"/>
              <a:t>376       Family</a:t>
            </a:r>
          </a:p>
          <a:p>
            <a:pPr eaLnBrk="1" hangingPunct="1">
              <a:spcBef>
                <a:spcPct val="0"/>
              </a:spcBef>
            </a:pPr>
            <a:endParaRPr lang="en-US" dirty="0" smtClean="0"/>
          </a:p>
        </p:txBody>
      </p:sp>
      <p:sp>
        <p:nvSpPr>
          <p:cNvPr id="114691" name="Slide Number Placeholder 3"/>
          <p:cNvSpPr>
            <a:spLocks noGrp="1"/>
          </p:cNvSpPr>
          <p:nvPr>
            <p:ph type="sldNum" sz="quarter" idx="5"/>
          </p:nvPr>
        </p:nvSpPr>
        <p:spPr>
          <a:noFill/>
        </p:spPr>
        <p:txBody>
          <a:bodyPr/>
          <a:lstStyle/>
          <a:p>
            <a:fld id="{58CB5E3B-F4FC-412C-9573-3A7C6A9E1422}" type="slidenum">
              <a:rPr lang="en-US" smtClean="0"/>
              <a:pPr/>
              <a:t>62</a:t>
            </a:fld>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t>December 15, 2016.</a:t>
            </a:r>
          </a:p>
          <a:p>
            <a:endParaRPr lang="en-US"/>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63</a:t>
            </a:fld>
            <a:endParaRPr lang="en-US"/>
          </a:p>
        </p:txBody>
      </p:sp>
    </p:spTree>
    <p:extLst>
      <p:ext uri="{BB962C8B-B14F-4D97-AF65-F5344CB8AC3E}">
        <p14:creationId xmlns:p14="http://schemas.microsoft.com/office/powerpoint/2010/main" val="11366873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March 20,</a:t>
            </a:r>
            <a:r>
              <a:rPr lang="en-US" baseline="0" dirty="0"/>
              <a:t> 2017</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64</a:t>
            </a:fld>
            <a:endParaRPr lang="en-US"/>
          </a:p>
        </p:txBody>
      </p:sp>
    </p:spTree>
    <p:extLst>
      <p:ext uri="{BB962C8B-B14F-4D97-AF65-F5344CB8AC3E}">
        <p14:creationId xmlns:p14="http://schemas.microsoft.com/office/powerpoint/2010/main" val="40656443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20, 2017</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65</a:t>
            </a:fld>
            <a:endParaRPr lang="en-US"/>
          </a:p>
        </p:txBody>
      </p:sp>
    </p:spTree>
    <p:extLst>
      <p:ext uri="{BB962C8B-B14F-4D97-AF65-F5344CB8AC3E}">
        <p14:creationId xmlns:p14="http://schemas.microsoft.com/office/powerpoint/2010/main" val="4422715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mayo 2013</a:t>
            </a:r>
          </a:p>
          <a:p>
            <a:endParaRPr lang="en-US" dirty="0"/>
          </a:p>
        </p:txBody>
      </p:sp>
      <p:sp>
        <p:nvSpPr>
          <p:cNvPr id="4" name="Slide Number Placeholder 3"/>
          <p:cNvSpPr>
            <a:spLocks noGrp="1"/>
          </p:cNvSpPr>
          <p:nvPr>
            <p:ph type="sldNum" sz="quarter" idx="10"/>
          </p:nvPr>
        </p:nvSpPr>
        <p:spPr/>
        <p:txBody>
          <a:bodyPr/>
          <a:lstStyle/>
          <a:p>
            <a:pPr>
              <a:defRPr/>
            </a:pPr>
            <a:fld id="{DB487C09-5B4F-4543-BBEE-4C62717D1E7F}" type="slidenum">
              <a:rPr lang="en-US" smtClean="0"/>
              <a:pPr>
                <a:defRPr/>
              </a:pPr>
              <a:t>66</a:t>
            </a:fld>
            <a:endParaRPr lang="en-US"/>
          </a:p>
        </p:txBody>
      </p:sp>
    </p:spTree>
    <p:extLst>
      <p:ext uri="{BB962C8B-B14F-4D97-AF65-F5344CB8AC3E}">
        <p14:creationId xmlns:p14="http://schemas.microsoft.com/office/powerpoint/2010/main" val="16424805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Revisión</a:t>
            </a:r>
            <a:r>
              <a:rPr lang="en-US" dirty="0" smtClean="0"/>
              <a:t>: 24 </a:t>
            </a:r>
            <a:r>
              <a:rPr lang="en-US" dirty="0" err="1" smtClean="0"/>
              <a:t>febrero</a:t>
            </a:r>
            <a:r>
              <a:rPr lang="en-US" dirty="0" smtClean="0"/>
              <a:t> 2014</a:t>
            </a:r>
          </a:p>
          <a:p>
            <a:pPr eaLnBrk="1" hangingPunct="1">
              <a:spcBef>
                <a:spcPct val="0"/>
              </a:spcBef>
            </a:pPr>
            <a:r>
              <a:rPr lang="en-US" dirty="0" smtClean="0"/>
              <a:t>No</a:t>
            </a:r>
            <a:r>
              <a:rPr lang="en-US" baseline="0" dirty="0" smtClean="0"/>
              <a:t> </a:t>
            </a:r>
            <a:r>
              <a:rPr lang="en-US" baseline="0" dirty="0" err="1" smtClean="0"/>
              <a:t>agregue</a:t>
            </a:r>
            <a:r>
              <a:rPr lang="en-US" baseline="0" dirty="0" smtClean="0"/>
              <a:t> nada </a:t>
            </a:r>
            <a:r>
              <a:rPr lang="en-US" baseline="0" dirty="0" err="1" smtClean="0"/>
              <a:t>todavía</a:t>
            </a:r>
            <a:r>
              <a:rPr lang="en-US" baseline="0" dirty="0" smtClean="0"/>
              <a:t> al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dirty="0" smtClean="0"/>
              <a:t>.  Se </a:t>
            </a:r>
            <a:r>
              <a:rPr lang="en-US" dirty="0" err="1" smtClean="0"/>
              <a:t>puede</a:t>
            </a:r>
            <a:r>
              <a:rPr lang="en-US" baseline="0" dirty="0" smtClean="0"/>
              <a:t> registrar </a:t>
            </a:r>
            <a:r>
              <a:rPr lang="en-US" baseline="0" dirty="0" err="1" smtClean="0"/>
              <a:t>más</a:t>
            </a:r>
            <a:r>
              <a:rPr lang="en-US" baseline="0" dirty="0" smtClean="0"/>
              <a:t> de un </a:t>
            </a:r>
            <a:r>
              <a:rPr lang="en-US" baseline="0" dirty="0" err="1" smtClean="0"/>
              <a:t>miembro</a:t>
            </a:r>
            <a:r>
              <a:rPr lang="en-US" baseline="0" dirty="0" smtClean="0"/>
              <a:t> </a:t>
            </a:r>
            <a:r>
              <a:rPr lang="en-US" baseline="0" dirty="0" err="1" smtClean="0"/>
              <a:t>prominente</a:t>
            </a:r>
            <a:r>
              <a:rPr lang="en-US" baseline="0" dirty="0" smtClean="0"/>
              <a:t> </a:t>
            </a:r>
            <a:r>
              <a:rPr lang="en-US" baseline="0" dirty="0" err="1" smtClean="0"/>
              <a:t>asociado</a:t>
            </a:r>
            <a:r>
              <a:rPr lang="en-US" baseline="0" dirty="0" smtClean="0"/>
              <a:t> con la </a:t>
            </a:r>
            <a:r>
              <a:rPr lang="en-US" baseline="0" dirty="0" err="1" smtClean="0"/>
              <a:t>familia</a:t>
            </a:r>
            <a:r>
              <a:rPr lang="en-US" baseline="0" dirty="0" smtClean="0"/>
              <a:t>.</a:t>
            </a:r>
            <a:endParaRPr lang="en-US" dirty="0" smtClean="0"/>
          </a:p>
          <a:p>
            <a:pPr eaLnBrk="1" hangingPunct="1">
              <a:spcBef>
                <a:spcPct val="0"/>
              </a:spcBef>
            </a:pPr>
            <a:endParaRPr lang="en-US" dirty="0" smtClean="0"/>
          </a:p>
          <a:p>
            <a:pPr eaLnBrk="1" hangingPunct="1">
              <a:spcBef>
                <a:spcPct val="0"/>
              </a:spcBef>
            </a:pPr>
            <a:r>
              <a:rPr lang="en-US" dirty="0" smtClean="0"/>
              <a:t>La</a:t>
            </a:r>
            <a:r>
              <a:rPr lang="en-US" baseline="0" dirty="0" smtClean="0"/>
              <a:t> </a:t>
            </a:r>
            <a:r>
              <a:rPr lang="en-US" baseline="0" dirty="0" err="1" smtClean="0"/>
              <a:t>información</a:t>
            </a:r>
            <a:r>
              <a:rPr lang="en-US" baseline="0" dirty="0" smtClean="0"/>
              <a:t> de los </a:t>
            </a:r>
            <a:r>
              <a:rPr lang="en-US" baseline="0" dirty="0" err="1" smtClean="0"/>
              <a:t>miembros</a:t>
            </a:r>
            <a:r>
              <a:rPr lang="en-US" baseline="0" dirty="0" smtClean="0"/>
              <a:t> </a:t>
            </a:r>
            <a:r>
              <a:rPr lang="en-US" baseline="0" dirty="0" err="1" smtClean="0"/>
              <a:t>prominentes</a:t>
            </a:r>
            <a:r>
              <a:rPr lang="en-US" baseline="0" dirty="0" smtClean="0"/>
              <a:t> de </a:t>
            </a:r>
            <a:r>
              <a:rPr lang="en-US" baseline="0" dirty="0" err="1" smtClean="0"/>
              <a:t>las</a:t>
            </a:r>
            <a:r>
              <a:rPr lang="en-US" baseline="0" dirty="0" smtClean="0"/>
              <a:t> </a:t>
            </a:r>
            <a:r>
              <a:rPr lang="en-US" baseline="0" dirty="0" err="1" smtClean="0"/>
              <a:t>familias</a:t>
            </a:r>
            <a:r>
              <a:rPr lang="en-US" baseline="0" dirty="0" smtClean="0"/>
              <a:t> </a:t>
            </a:r>
            <a:r>
              <a:rPr lang="en-US" baseline="0" dirty="0" err="1" smtClean="0"/>
              <a:t>debería</a:t>
            </a:r>
            <a:r>
              <a:rPr lang="en-US" baseline="0" dirty="0" smtClean="0"/>
              <a:t> </a:t>
            </a:r>
            <a:r>
              <a:rPr lang="en-US" baseline="0" dirty="0" err="1" smtClean="0"/>
              <a:t>estar</a:t>
            </a:r>
            <a:r>
              <a:rPr lang="en-US" baseline="0" dirty="0" smtClean="0"/>
              <a:t> </a:t>
            </a:r>
            <a:r>
              <a:rPr lang="en-US" baseline="0" dirty="0" err="1" smtClean="0"/>
              <a:t>ya</a:t>
            </a:r>
            <a:r>
              <a:rPr lang="en-US" baseline="0" dirty="0" smtClean="0"/>
              <a:t> </a:t>
            </a:r>
            <a:r>
              <a:rPr lang="en-US" baseline="0" dirty="0" err="1" smtClean="0"/>
              <a:t>registrada</a:t>
            </a:r>
            <a:r>
              <a:rPr lang="en-US" baseline="0" dirty="0" smtClean="0"/>
              <a:t> en los </a:t>
            </a:r>
            <a:r>
              <a:rPr lang="en-US" baseline="0" dirty="0" err="1" smtClean="0"/>
              <a:t>campos</a:t>
            </a:r>
            <a:r>
              <a:rPr lang="en-US" baseline="0" dirty="0" smtClean="0"/>
              <a:t> 670 de los </a:t>
            </a:r>
            <a:r>
              <a:rPr lang="en-US" baseline="0" dirty="0" err="1" smtClean="0"/>
              <a:t>participantes</a:t>
            </a:r>
            <a:r>
              <a:rPr lang="en-US" baseline="0" dirty="0" smtClean="0"/>
              <a:t>.</a:t>
            </a:r>
            <a:endParaRPr lang="en-US" dirty="0" smtClean="0"/>
          </a:p>
          <a:p>
            <a:pPr eaLnBrk="1" hangingPunct="1">
              <a:spcBef>
                <a:spcPct val="0"/>
              </a:spcBef>
            </a:pPr>
            <a:endParaRPr lang="en-US" dirty="0" smtClean="0"/>
          </a:p>
          <a:p>
            <a:pPr eaLnBrk="1" hangingPunct="1">
              <a:spcBef>
                <a:spcPct val="0"/>
              </a:spcBef>
            </a:pPr>
            <a:r>
              <a:rPr lang="en-US" dirty="0" smtClean="0"/>
              <a:t>Las</a:t>
            </a:r>
            <a:r>
              <a:rPr lang="en-US" baseline="0" dirty="0" smtClean="0"/>
              <a:t> </a:t>
            </a:r>
            <a:r>
              <a:rPr lang="en-US" baseline="0" dirty="0" err="1" smtClean="0"/>
              <a:t>fechas</a:t>
            </a:r>
            <a:r>
              <a:rPr lang="en-US" baseline="0" dirty="0" smtClean="0"/>
              <a:t> de </a:t>
            </a:r>
            <a:r>
              <a:rPr lang="en-US" baseline="0" dirty="0" err="1" smtClean="0"/>
              <a:t>nacimiento</a:t>
            </a:r>
            <a:r>
              <a:rPr lang="en-US" baseline="0" dirty="0" smtClean="0"/>
              <a:t> y </a:t>
            </a:r>
            <a:r>
              <a:rPr lang="en-US" baseline="0" dirty="0" err="1" smtClean="0"/>
              <a:t>fallecimiento</a:t>
            </a:r>
            <a:r>
              <a:rPr lang="en-US" baseline="0" dirty="0" smtClean="0"/>
              <a:t> de Robert </a:t>
            </a:r>
            <a:r>
              <a:rPr lang="en-US" baseline="0" dirty="0" err="1" smtClean="0"/>
              <a:t>Linnell</a:t>
            </a:r>
            <a:r>
              <a:rPr lang="en-US" baseline="0" dirty="0" smtClean="0"/>
              <a:t> son 1548-1662.  La forma </a:t>
            </a:r>
            <a:r>
              <a:rPr lang="en-US" baseline="0" dirty="0" err="1" smtClean="0"/>
              <a:t>corresponde</a:t>
            </a:r>
            <a:r>
              <a:rPr lang="en-US" baseline="0" dirty="0" smtClean="0"/>
              <a:t> a la forma </a:t>
            </a:r>
            <a:r>
              <a:rPr lang="en-US" baseline="0" dirty="0" err="1" smtClean="0"/>
              <a:t>establecida</a:t>
            </a:r>
            <a:r>
              <a:rPr lang="en-US" baseline="0" dirty="0" smtClean="0"/>
              <a:t> del </a:t>
            </a:r>
            <a:r>
              <a:rPr lang="en-US" baseline="0" dirty="0" err="1" smtClean="0"/>
              <a:t>nombre</a:t>
            </a:r>
            <a:r>
              <a:rPr lang="en-US" baseline="0" dirty="0" smtClean="0"/>
              <a:t>, </a:t>
            </a:r>
            <a:r>
              <a:rPr lang="en-US" baseline="0" dirty="0" err="1" smtClean="0"/>
              <a:t>pero</a:t>
            </a:r>
            <a:r>
              <a:rPr lang="en-US" baseline="0" dirty="0" smtClean="0"/>
              <a:t> no se </a:t>
            </a:r>
            <a:r>
              <a:rPr lang="en-US" baseline="0" dirty="0" err="1" smtClean="0"/>
              <a:t>requiere</a:t>
            </a:r>
            <a:r>
              <a:rPr lang="en-US" baseline="0" dirty="0" smtClean="0"/>
              <a:t> </a:t>
            </a:r>
            <a:r>
              <a:rPr lang="en-US" baseline="0" dirty="0" err="1" smtClean="0"/>
              <a:t>establecer</a:t>
            </a:r>
            <a:r>
              <a:rPr lang="en-US" baseline="0" dirty="0" smtClean="0"/>
              <a:t> el </a:t>
            </a:r>
            <a:r>
              <a:rPr lang="en-US" baseline="0" dirty="0" err="1" smtClean="0"/>
              <a:t>nombre</a:t>
            </a:r>
            <a:r>
              <a:rPr lang="en-US" baseline="0" dirty="0" smtClean="0"/>
              <a:t>  </a:t>
            </a:r>
            <a:r>
              <a:rPr lang="en-US" baseline="0" dirty="0" err="1" smtClean="0"/>
              <a:t>para</a:t>
            </a:r>
            <a:r>
              <a:rPr lang="en-US" baseline="0" dirty="0" smtClean="0"/>
              <a:t> </a:t>
            </a:r>
            <a:r>
              <a:rPr lang="en-US" baseline="0" dirty="0" err="1" smtClean="0"/>
              <a:t>poder</a:t>
            </a:r>
            <a:r>
              <a:rPr lang="en-US" baseline="0" dirty="0" smtClean="0"/>
              <a:t> </a:t>
            </a:r>
            <a:r>
              <a:rPr lang="en-US" baseline="0" dirty="0" err="1" smtClean="0"/>
              <a:t>registrarlo</a:t>
            </a:r>
            <a:r>
              <a:rPr lang="en-US" baseline="0" dirty="0" smtClean="0"/>
              <a:t> en el 376.  Si, sin embargo, se </a:t>
            </a:r>
            <a:r>
              <a:rPr lang="en-US" baseline="0" dirty="0" err="1" smtClean="0"/>
              <a:t>registrara</a:t>
            </a:r>
            <a:r>
              <a:rPr lang="en-US" baseline="0" dirty="0" smtClean="0"/>
              <a:t> un </a:t>
            </a:r>
            <a:r>
              <a:rPr lang="en-US" baseline="0" dirty="0" err="1" smtClean="0"/>
              <a:t>vínculo</a:t>
            </a:r>
            <a:r>
              <a:rPr lang="en-US" baseline="0" dirty="0" smtClean="0"/>
              <a:t> de </a:t>
            </a:r>
            <a:r>
              <a:rPr lang="en-US" baseline="0" dirty="0" err="1" smtClean="0"/>
              <a:t>relación</a:t>
            </a:r>
            <a:r>
              <a:rPr lang="en-US" baseline="0" dirty="0" smtClean="0"/>
              <a:t> entre la </a:t>
            </a:r>
            <a:r>
              <a:rPr lang="en-US" baseline="0" dirty="0" err="1" smtClean="0"/>
              <a:t>familia</a:t>
            </a:r>
            <a:r>
              <a:rPr lang="en-US" baseline="0" dirty="0" smtClean="0"/>
              <a:t> y la persona (campo 500; </a:t>
            </a:r>
            <a:r>
              <a:rPr lang="en-US" baseline="0" dirty="0" err="1" smtClean="0"/>
              <a:t>véase</a:t>
            </a:r>
            <a:r>
              <a:rPr lang="en-US" baseline="0" dirty="0" smtClean="0"/>
              <a:t> </a:t>
            </a:r>
            <a:r>
              <a:rPr lang="en-US" baseline="0" dirty="0" err="1" smtClean="0"/>
              <a:t>más</a:t>
            </a:r>
            <a:r>
              <a:rPr lang="en-US" baseline="0" dirty="0" smtClean="0"/>
              <a:t> </a:t>
            </a:r>
            <a:r>
              <a:rPr lang="en-US" baseline="0" dirty="0" err="1" smtClean="0"/>
              <a:t>abajo</a:t>
            </a:r>
            <a:r>
              <a:rPr lang="en-US" baseline="0" dirty="0" smtClean="0"/>
              <a:t>) el </a:t>
            </a:r>
            <a:r>
              <a:rPr lang="en-US" baseline="0" dirty="0" err="1" smtClean="0"/>
              <a:t>nombre</a:t>
            </a:r>
            <a:r>
              <a:rPr lang="en-US" baseline="0" dirty="0" smtClean="0"/>
              <a:t> de la persona </a:t>
            </a:r>
            <a:r>
              <a:rPr lang="en-US" baseline="0" dirty="0" err="1" smtClean="0"/>
              <a:t>necesitará</a:t>
            </a:r>
            <a:r>
              <a:rPr lang="en-US" baseline="0" dirty="0" smtClean="0"/>
              <a:t> </a:t>
            </a:r>
            <a:r>
              <a:rPr lang="en-US" baseline="0" dirty="0" err="1" smtClean="0"/>
              <a:t>ser</a:t>
            </a:r>
            <a:r>
              <a:rPr lang="en-US" baseline="0" dirty="0" smtClean="0"/>
              <a:t> </a:t>
            </a:r>
            <a:r>
              <a:rPr lang="en-US" baseline="0" dirty="0" err="1" smtClean="0"/>
              <a:t>establecido</a:t>
            </a:r>
            <a:r>
              <a:rPr lang="en-US" baseline="0" dirty="0" smtClean="0"/>
              <a:t>.</a:t>
            </a:r>
          </a:p>
          <a:p>
            <a:pPr eaLnBrk="1" hangingPunct="1">
              <a:spcBef>
                <a:spcPct val="0"/>
              </a:spcBef>
            </a:pPr>
            <a:endParaRPr lang="en-US" dirty="0" smtClean="0"/>
          </a:p>
          <a:p>
            <a:pPr eaLnBrk="1" hangingPunct="1">
              <a:spcBef>
                <a:spcPct val="0"/>
              </a:spcBef>
            </a:pPr>
            <a:r>
              <a:rPr lang="en-US" dirty="0" smtClean="0"/>
              <a:t>Las </a:t>
            </a:r>
            <a:r>
              <a:rPr lang="en-US" dirty="0" err="1" smtClean="0"/>
              <a:t>fechas</a:t>
            </a:r>
            <a:r>
              <a:rPr lang="en-US" dirty="0" smtClean="0"/>
              <a:t> de William Cunningham</a:t>
            </a:r>
            <a:r>
              <a:rPr lang="en-US" baseline="0" dirty="0" smtClean="0"/>
              <a:t> son</a:t>
            </a:r>
            <a:r>
              <a:rPr lang="en-US" dirty="0" smtClean="0"/>
              <a:t> 1765-1823; </a:t>
            </a:r>
            <a:r>
              <a:rPr lang="en-US" dirty="0" err="1" smtClean="0"/>
              <a:t>las</a:t>
            </a:r>
            <a:r>
              <a:rPr lang="en-US" dirty="0" smtClean="0"/>
              <a:t> </a:t>
            </a:r>
            <a:r>
              <a:rPr lang="en-US" dirty="0" err="1" smtClean="0"/>
              <a:t>fechas</a:t>
            </a:r>
            <a:r>
              <a:rPr lang="en-US" dirty="0" smtClean="0"/>
              <a:t> de Nancy (Carr) Cunningham</a:t>
            </a:r>
            <a:r>
              <a:rPr lang="en-US" baseline="0" dirty="0" smtClean="0"/>
              <a:t> son</a:t>
            </a:r>
            <a:r>
              <a:rPr lang="en-US" dirty="0" smtClean="0"/>
              <a:t> 1776-1830?</a:t>
            </a:r>
          </a:p>
          <a:p>
            <a:pPr eaLnBrk="1" hangingPunct="1">
              <a:spcBef>
                <a:spcPct val="0"/>
              </a:spcBef>
            </a:pPr>
            <a:endParaRPr lang="en-US" dirty="0" smtClean="0"/>
          </a:p>
          <a:p>
            <a:pPr eaLnBrk="1" hangingPunct="1">
              <a:spcBef>
                <a:spcPct val="0"/>
              </a:spcBef>
            </a:pPr>
            <a:r>
              <a:rPr lang="en-US" dirty="0" smtClean="0"/>
              <a:t>046      $s 1795 [or 1818]</a:t>
            </a:r>
          </a:p>
          <a:p>
            <a:pPr eaLnBrk="1" hangingPunct="1">
              <a:spcBef>
                <a:spcPct val="0"/>
              </a:spcBef>
            </a:pPr>
            <a:r>
              <a:rPr lang="en-US" dirty="0" smtClean="0"/>
              <a:t>100 3_  Cunningham …</a:t>
            </a:r>
          </a:p>
          <a:p>
            <a:pPr eaLnBrk="1" hangingPunct="1">
              <a:spcBef>
                <a:spcPct val="0"/>
              </a:spcBef>
            </a:pPr>
            <a:r>
              <a:rPr lang="en-US" dirty="0" smtClean="0"/>
              <a:t>370      $f Trigg County, Ky. $s 1818 </a:t>
            </a:r>
          </a:p>
          <a:p>
            <a:pPr eaLnBrk="1" hangingPunct="1">
              <a:spcBef>
                <a:spcPct val="0"/>
              </a:spcBef>
            </a:pPr>
            <a:r>
              <a:rPr lang="en-US" dirty="0" smtClean="0"/>
              <a:t>376      Family $b Cunningham, William, 1765-1823 $b Cunningham, Nancy, 1776-1830?</a:t>
            </a:r>
          </a:p>
          <a:p>
            <a:pPr eaLnBrk="1" hangingPunct="1">
              <a:spcBef>
                <a:spcPct val="0"/>
              </a:spcBef>
            </a:pPr>
            <a:endParaRPr lang="en-US" dirty="0" smtClean="0"/>
          </a:p>
          <a:p>
            <a:pPr eaLnBrk="1" hangingPunct="1">
              <a:spcBef>
                <a:spcPct val="0"/>
              </a:spcBef>
            </a:pPr>
            <a:r>
              <a:rPr lang="en-US" dirty="0" smtClean="0"/>
              <a:t>046      $s 19121130 [or 19130430]</a:t>
            </a:r>
          </a:p>
          <a:p>
            <a:pPr eaLnBrk="1" hangingPunct="1">
              <a:spcBef>
                <a:spcPct val="0"/>
              </a:spcBef>
            </a:pPr>
            <a:r>
              <a:rPr lang="en-US" dirty="0" smtClean="0"/>
              <a:t>100 3_  </a:t>
            </a:r>
            <a:r>
              <a:rPr lang="en-US" dirty="0" err="1" smtClean="0"/>
              <a:t>Coniglio</a:t>
            </a:r>
            <a:r>
              <a:rPr lang="en-US" dirty="0" smtClean="0"/>
              <a:t> …</a:t>
            </a:r>
          </a:p>
          <a:p>
            <a:pPr eaLnBrk="1" hangingPunct="1">
              <a:spcBef>
                <a:spcPct val="0"/>
              </a:spcBef>
            </a:pPr>
            <a:r>
              <a:rPr lang="en-US" dirty="0" smtClean="0"/>
              <a:t>370      $f </a:t>
            </a:r>
            <a:r>
              <a:rPr lang="en-US" dirty="0" err="1" smtClean="0"/>
              <a:t>Serradifalco</a:t>
            </a:r>
            <a:r>
              <a:rPr lang="en-US" dirty="0" smtClean="0"/>
              <a:t>, Italy $f Robertsdale, Pa. </a:t>
            </a:r>
          </a:p>
          <a:p>
            <a:pPr eaLnBrk="1" hangingPunct="1">
              <a:spcBef>
                <a:spcPct val="0"/>
              </a:spcBef>
            </a:pPr>
            <a:r>
              <a:rPr lang="en-US" dirty="0" smtClean="0"/>
              <a:t>376      Family $b </a:t>
            </a:r>
            <a:r>
              <a:rPr lang="en-US" dirty="0" err="1" smtClean="0"/>
              <a:t>Coniglio</a:t>
            </a:r>
            <a:r>
              <a:rPr lang="en-US" dirty="0" smtClean="0"/>
              <a:t>, Gaetano $b </a:t>
            </a:r>
            <a:r>
              <a:rPr lang="en-US" dirty="0" err="1" smtClean="0"/>
              <a:t>Coniglio</a:t>
            </a:r>
            <a:r>
              <a:rPr lang="en-US" dirty="0" smtClean="0"/>
              <a:t>, Rosa [o </a:t>
            </a:r>
            <a:r>
              <a:rPr lang="en-US" dirty="0" err="1" smtClean="0"/>
              <a:t>Alessi</a:t>
            </a:r>
            <a:r>
              <a:rPr lang="en-US" dirty="0" smtClean="0"/>
              <a:t>, Rosa, </a:t>
            </a:r>
            <a:r>
              <a:rPr lang="en-US" dirty="0" err="1" smtClean="0"/>
              <a:t>dependiendo</a:t>
            </a:r>
            <a:r>
              <a:rPr lang="en-US" baseline="0" dirty="0" smtClean="0"/>
              <a:t> de </a:t>
            </a:r>
            <a:r>
              <a:rPr lang="en-US" baseline="0" dirty="0" err="1" smtClean="0"/>
              <a:t>como</a:t>
            </a:r>
            <a:r>
              <a:rPr lang="en-US" baseline="0" dirty="0" smtClean="0"/>
              <a:t> </a:t>
            </a:r>
            <a:r>
              <a:rPr lang="en-US" baseline="0" dirty="0" err="1" smtClean="0"/>
              <a:t>fuera</a:t>
            </a:r>
            <a:r>
              <a:rPr lang="en-US" baseline="0" dirty="0" smtClean="0"/>
              <a:t> </a:t>
            </a:r>
            <a:r>
              <a:rPr lang="en-US" baseline="0" dirty="0" err="1" smtClean="0"/>
              <a:t>establecido</a:t>
            </a:r>
            <a:r>
              <a:rPr lang="en-US" dirty="0" smtClean="0"/>
              <a:t>]</a:t>
            </a:r>
          </a:p>
          <a:p>
            <a:pPr eaLnBrk="1" hangingPunct="1">
              <a:spcBef>
                <a:spcPct val="0"/>
              </a:spcBef>
            </a:pPr>
            <a:endParaRPr lang="en-US" dirty="0" smtClean="0"/>
          </a:p>
          <a:p>
            <a:pPr eaLnBrk="1" hangingPunct="1">
              <a:spcBef>
                <a:spcPct val="0"/>
              </a:spcBef>
            </a:pPr>
            <a:r>
              <a:rPr lang="en-US" dirty="0" smtClean="0"/>
              <a:t>046      $s 1638</a:t>
            </a:r>
          </a:p>
          <a:p>
            <a:pPr eaLnBrk="1" hangingPunct="1">
              <a:spcBef>
                <a:spcPct val="0"/>
              </a:spcBef>
            </a:pPr>
            <a:r>
              <a:rPr lang="en-US" dirty="0" smtClean="0"/>
              <a:t>100 3_  </a:t>
            </a:r>
            <a:r>
              <a:rPr lang="en-US" dirty="0" err="1" smtClean="0"/>
              <a:t>Linnell</a:t>
            </a:r>
            <a:r>
              <a:rPr lang="en-US" dirty="0" smtClean="0"/>
              <a:t> …</a:t>
            </a:r>
          </a:p>
          <a:p>
            <a:pPr eaLnBrk="1" hangingPunct="1">
              <a:spcBef>
                <a:spcPct val="0"/>
              </a:spcBef>
            </a:pPr>
            <a:r>
              <a:rPr lang="en-US" dirty="0" smtClean="0"/>
              <a:t>370      $f North America $f Cape Cod (Mass.) $2 </a:t>
            </a:r>
            <a:r>
              <a:rPr lang="en-US" dirty="0" err="1" smtClean="0"/>
              <a:t>lcsh</a:t>
            </a:r>
            <a:endParaRPr lang="en-US" dirty="0" smtClean="0"/>
          </a:p>
          <a:p>
            <a:pPr eaLnBrk="1" hangingPunct="1">
              <a:spcBef>
                <a:spcPct val="0"/>
              </a:spcBef>
            </a:pPr>
            <a:r>
              <a:rPr lang="en-US" dirty="0" smtClean="0"/>
              <a:t>370      $f Scituate, Mass. $f Barnstable, Mass. $f Mass. $c U.S. [</a:t>
            </a:r>
            <a:r>
              <a:rPr lang="en-US" dirty="0" err="1" smtClean="0"/>
              <a:t>todos</a:t>
            </a:r>
            <a:r>
              <a:rPr lang="en-US" baseline="0" dirty="0" smtClean="0"/>
              <a:t> </a:t>
            </a:r>
            <a:r>
              <a:rPr lang="en-US" baseline="0" dirty="0" err="1" smtClean="0"/>
              <a:t>posibles</a:t>
            </a:r>
            <a:r>
              <a:rPr lang="en-US" dirty="0" smtClean="0"/>
              <a:t>, </a:t>
            </a:r>
            <a:r>
              <a:rPr lang="en-US" dirty="0" err="1" smtClean="0"/>
              <a:t>probablemente</a:t>
            </a:r>
            <a:r>
              <a:rPr lang="en-US" dirty="0" smtClean="0"/>
              <a:t> no </a:t>
            </a:r>
            <a:r>
              <a:rPr lang="en-US" dirty="0" err="1" smtClean="0"/>
              <a:t>todos</a:t>
            </a:r>
            <a:r>
              <a:rPr lang="en-US" dirty="0" smtClean="0"/>
              <a:t> </a:t>
            </a:r>
            <a:r>
              <a:rPr lang="en-US" dirty="0" err="1" smtClean="0"/>
              <a:t>estarían</a:t>
            </a:r>
            <a:r>
              <a:rPr lang="en-US" dirty="0" smtClean="0"/>
              <a:t> </a:t>
            </a:r>
            <a:r>
              <a:rPr lang="en-US" dirty="0" err="1" smtClean="0"/>
              <a:t>presentes</a:t>
            </a:r>
            <a:r>
              <a:rPr lang="en-US" dirty="0" smtClean="0"/>
              <a:t> en </a:t>
            </a:r>
            <a:r>
              <a:rPr lang="en-US" dirty="0" err="1" smtClean="0"/>
              <a:t>uno</a:t>
            </a:r>
            <a:r>
              <a:rPr lang="en-US" dirty="0" smtClean="0"/>
              <a:t>]</a:t>
            </a:r>
          </a:p>
          <a:p>
            <a:pPr eaLnBrk="1" hangingPunct="1">
              <a:spcBef>
                <a:spcPct val="0"/>
              </a:spcBef>
            </a:pPr>
            <a:r>
              <a:rPr lang="en-US" dirty="0" smtClean="0"/>
              <a:t>376      Family $b </a:t>
            </a:r>
            <a:r>
              <a:rPr lang="en-US" dirty="0" err="1" smtClean="0"/>
              <a:t>Linnell</a:t>
            </a:r>
            <a:r>
              <a:rPr lang="en-US" dirty="0" smtClean="0"/>
              <a:t>, Robert, 1584-1662</a:t>
            </a:r>
          </a:p>
        </p:txBody>
      </p:sp>
      <p:sp>
        <p:nvSpPr>
          <p:cNvPr id="117763" name="Slide Number Placeholder 3"/>
          <p:cNvSpPr>
            <a:spLocks noGrp="1"/>
          </p:cNvSpPr>
          <p:nvPr>
            <p:ph type="sldNum" sz="quarter" idx="5"/>
          </p:nvPr>
        </p:nvSpPr>
        <p:spPr>
          <a:noFill/>
        </p:spPr>
        <p:txBody>
          <a:bodyPr/>
          <a:lstStyle/>
          <a:p>
            <a:fld id="{0AF37DDD-52C1-45F5-9FE0-73E79A7CCC70}" type="slidenum">
              <a:rPr lang="en-US" smtClean="0"/>
              <a:pPr/>
              <a:t>67</a:t>
            </a:fld>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December 15, 2016</a:t>
            </a:r>
          </a:p>
          <a:p>
            <a:endParaRPr lang="en-US"/>
          </a:p>
          <a:p>
            <a:r>
              <a:rPr lang="en-US"/>
              <a:t>Neither Coniglio has been established in the</a:t>
            </a:r>
            <a:r>
              <a:rPr lang="en-US" baseline="0"/>
              <a:t> LC/NACO Authority File, so do not include $2 naf in their 376 field.</a:t>
            </a:r>
            <a:endParaRPr lang="en-US"/>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68</a:t>
            </a:fld>
            <a:endParaRPr lang="en-US"/>
          </a:p>
        </p:txBody>
      </p:sp>
    </p:spTree>
    <p:extLst>
      <p:ext uri="{BB962C8B-B14F-4D97-AF65-F5344CB8AC3E}">
        <p14:creationId xmlns:p14="http://schemas.microsoft.com/office/powerpoint/2010/main" val="21315508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March 20, 2017</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69</a:t>
            </a:fld>
            <a:endParaRPr lang="en-US"/>
          </a:p>
        </p:txBody>
      </p:sp>
    </p:spTree>
    <p:extLst>
      <p:ext uri="{BB962C8B-B14F-4D97-AF65-F5344CB8AC3E}">
        <p14:creationId xmlns:p14="http://schemas.microsoft.com/office/powerpoint/2010/main" val="40641306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March 20, 2017</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70</a:t>
            </a:fld>
            <a:endParaRPr lang="en-US"/>
          </a:p>
        </p:txBody>
      </p:sp>
    </p:spTree>
    <p:extLst>
      <p:ext uri="{BB962C8B-B14F-4D97-AF65-F5344CB8AC3E}">
        <p14:creationId xmlns:p14="http://schemas.microsoft.com/office/powerpoint/2010/main" val="23498894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p:cNvSpPr>
          <p:nvPr>
            <p:ph type="sldImg"/>
          </p:nvPr>
        </p:nvSpPr>
        <p:spPr bwMode="auto">
          <a:noFill/>
          <a:ln>
            <a:solidFill>
              <a:srgbClr val="000000"/>
            </a:solidFill>
            <a:miter lim="800000"/>
            <a:headEnd/>
            <a:tailEnd/>
          </a:ln>
        </p:spPr>
      </p:sp>
      <p:sp>
        <p:nvSpPr>
          <p:cNvPr id="11981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Información</a:t>
            </a:r>
            <a:r>
              <a:rPr lang="en-US" dirty="0" smtClean="0"/>
              <a:t> </a:t>
            </a:r>
            <a:r>
              <a:rPr lang="en-US" dirty="0" err="1" smtClean="0"/>
              <a:t>sobre</a:t>
            </a:r>
            <a:r>
              <a:rPr lang="en-US" dirty="0" smtClean="0"/>
              <a:t> los "Earls of Shrewsbury": http://www.hereditarytitles.com/Page24.html </a:t>
            </a:r>
          </a:p>
        </p:txBody>
      </p:sp>
      <p:sp>
        <p:nvSpPr>
          <p:cNvPr id="119811" name="Slide Number Placeholder 3"/>
          <p:cNvSpPr>
            <a:spLocks noGrp="1"/>
          </p:cNvSpPr>
          <p:nvPr>
            <p:ph type="sldNum" sz="quarter" idx="5"/>
          </p:nvPr>
        </p:nvSpPr>
        <p:spPr>
          <a:noFill/>
        </p:spPr>
        <p:txBody>
          <a:bodyPr/>
          <a:lstStyle/>
          <a:p>
            <a:fld id="{451E363C-1668-4178-892B-BFB17281A4E5}" type="slidenum">
              <a:rPr lang="en-US" smtClean="0"/>
              <a:pPr/>
              <a:t>71</a:t>
            </a:fld>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p:cNvSpPr>
          <p:nvPr>
            <p:ph type="sldImg"/>
          </p:nvPr>
        </p:nvSpPr>
        <p:spPr bwMode="auto">
          <a:noFill/>
          <a:ln>
            <a:solidFill>
              <a:srgbClr val="000000"/>
            </a:solidFill>
            <a:miter lim="800000"/>
            <a:headEnd/>
            <a:tailEnd/>
          </a:ln>
        </p:spPr>
      </p:sp>
      <p:sp>
        <p:nvSpPr>
          <p:cNvPr id="11981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Nueva: 16 </a:t>
            </a:r>
            <a:r>
              <a:rPr lang="en-US" dirty="0" err="1" smtClean="0"/>
              <a:t>enero</a:t>
            </a:r>
            <a:r>
              <a:rPr lang="en-US" dirty="0" smtClean="0"/>
              <a:t> 2015</a:t>
            </a:r>
          </a:p>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Añadido</a:t>
            </a:r>
            <a:r>
              <a:rPr lang="en-US" dirty="0" smtClean="0"/>
              <a:t> para </a:t>
            </a:r>
            <a:r>
              <a:rPr lang="en-US" dirty="0" err="1" smtClean="0"/>
              <a:t>ajustarse</a:t>
            </a:r>
            <a:r>
              <a:rPr lang="en-US" baseline="0" dirty="0" smtClean="0"/>
              <a:t> </a:t>
            </a:r>
            <a:r>
              <a:rPr lang="en-US" baseline="0" dirty="0" err="1" smtClean="0"/>
              <a:t>Lengua</a:t>
            </a:r>
            <a:r>
              <a:rPr lang="en-US" baseline="0" dirty="0" smtClean="0"/>
              <a:t> </a:t>
            </a:r>
            <a:r>
              <a:rPr lang="en-US" baseline="0" dirty="0" err="1" smtClean="0"/>
              <a:t>como</a:t>
            </a:r>
            <a:r>
              <a:rPr lang="en-US" baseline="0" dirty="0" smtClean="0"/>
              <a:t> un </a:t>
            </a:r>
            <a:r>
              <a:rPr lang="en-US" baseline="0" dirty="0" err="1" smtClean="0"/>
              <a:t>atributo</a:t>
            </a:r>
            <a:r>
              <a:rPr lang="en-US" baseline="0" dirty="0" smtClean="0"/>
              <a:t> de </a:t>
            </a:r>
            <a:r>
              <a:rPr lang="en-US" baseline="0" dirty="0" err="1" smtClean="0"/>
              <a:t>Familias</a:t>
            </a:r>
            <a:r>
              <a:rPr lang="en-US" baseline="0" dirty="0" smtClean="0"/>
              <a:t>. 2014/04 </a:t>
            </a:r>
            <a:r>
              <a:rPr lang="en-US" baseline="0" dirty="0" err="1" smtClean="0"/>
              <a:t>revisión</a:t>
            </a:r>
            <a:r>
              <a:rPr lang="en-US" baseline="0" dirty="0" smtClean="0"/>
              <a:t> de Toolkit</a:t>
            </a:r>
          </a:p>
          <a:p>
            <a:pPr marL="0" marR="0" indent="0" algn="l" defTabSz="914400" rtl="0" eaLnBrk="1" fontAlgn="base" latinLnBrk="0" hangingPunct="1">
              <a:lnSpc>
                <a:spcPct val="100000"/>
              </a:lnSpc>
              <a:spcBef>
                <a:spcPct val="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smtClean="0"/>
          </a:p>
        </p:txBody>
      </p:sp>
      <p:sp>
        <p:nvSpPr>
          <p:cNvPr id="119811" name="Slide Number Placeholder 3"/>
          <p:cNvSpPr>
            <a:spLocks noGrp="1"/>
          </p:cNvSpPr>
          <p:nvPr>
            <p:ph type="sldNum" sz="quarter" idx="5"/>
          </p:nvPr>
        </p:nvSpPr>
        <p:spPr>
          <a:noFill/>
        </p:spPr>
        <p:txBody>
          <a:bodyPr/>
          <a:lstStyle/>
          <a:p>
            <a:fld id="{AD3E8CE0-C825-4309-A34D-8EFC45BEF2A7}" type="slidenum">
              <a:rPr lang="en-US" smtClean="0"/>
              <a:pPr/>
              <a:t>72</a:t>
            </a:fld>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6137" rtl="0" eaLnBrk="1" fontAlgn="auto" latinLnBrk="0" hangingPunct="1">
              <a:lnSpc>
                <a:spcPct val="100000"/>
              </a:lnSpc>
              <a:spcBef>
                <a:spcPts val="0"/>
              </a:spcBef>
              <a:spcAft>
                <a:spcPts val="0"/>
              </a:spcAft>
              <a:buClrTx/>
              <a:buSzTx/>
              <a:buFontTx/>
              <a:buNone/>
              <a:tabLst/>
              <a:defRPr/>
            </a:pPr>
            <a:r>
              <a:rPr lang="en-US"/>
              <a:t>December 15, 2016</a:t>
            </a:r>
          </a:p>
          <a:p>
            <a:pPr defTabSz="916137" eaLnBrk="1" fontAlgn="auto" hangingPunct="1">
              <a:spcBef>
                <a:spcPts val="0"/>
              </a:spcBef>
              <a:spcAft>
                <a:spcPts val="0"/>
              </a:spcAft>
              <a:defRPr/>
            </a:pPr>
            <a:endParaRPr lang="en-US"/>
          </a:p>
          <a:p>
            <a:pPr defTabSz="916137" eaLnBrk="1" fontAlgn="auto" hangingPunct="1">
              <a:spcBef>
                <a:spcPts val="0"/>
              </a:spcBef>
              <a:spcAft>
                <a:spcPts val="0"/>
              </a:spcAft>
              <a:defRPr/>
            </a:pPr>
            <a:endParaRPr lang="en-US"/>
          </a:p>
          <a:p>
            <a:pPr marL="0" indent="0">
              <a:buNone/>
            </a:pPr>
            <a:endParaRPr lang="en-US" baseline="0"/>
          </a:p>
        </p:txBody>
      </p:sp>
      <p:sp>
        <p:nvSpPr>
          <p:cNvPr id="4" name="Slide Number Placeholder 3"/>
          <p:cNvSpPr>
            <a:spLocks noGrp="1"/>
          </p:cNvSpPr>
          <p:nvPr>
            <p:ph type="sldNum" sz="quarter" idx="10"/>
          </p:nvPr>
        </p:nvSpPr>
        <p:spPr/>
        <p:txBody>
          <a:bodyPr/>
          <a:lstStyle/>
          <a:p>
            <a:fld id="{3CAE09A8-D713-4556-AF97-F7041742ED7E}" type="slidenum">
              <a:rPr lang="en-US" smtClean="0"/>
              <a:t>73</a:t>
            </a:fld>
            <a:endParaRPr lang="en-US"/>
          </a:p>
        </p:txBody>
      </p:sp>
    </p:spTree>
    <p:extLst>
      <p:ext uri="{BB962C8B-B14F-4D97-AF65-F5344CB8AC3E}">
        <p14:creationId xmlns:p14="http://schemas.microsoft.com/office/powerpoint/2010/main" val="39831280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t>December 15, 2016</a:t>
            </a:r>
          </a:p>
          <a:p>
            <a:endParaRPr lang="en-US"/>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74</a:t>
            </a:fld>
            <a:endParaRPr lang="en-US"/>
          </a:p>
        </p:txBody>
      </p:sp>
    </p:spTree>
    <p:extLst>
      <p:ext uri="{BB962C8B-B14F-4D97-AF65-F5344CB8AC3E}">
        <p14:creationId xmlns:p14="http://schemas.microsoft.com/office/powerpoint/2010/main" val="40840094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March 20, 2017</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75</a:t>
            </a:fld>
            <a:endParaRPr lang="en-US"/>
          </a:p>
        </p:txBody>
      </p:sp>
    </p:spTree>
    <p:extLst>
      <p:ext uri="{BB962C8B-B14F-4D97-AF65-F5344CB8AC3E}">
        <p14:creationId xmlns:p14="http://schemas.microsoft.com/office/powerpoint/2010/main" val="13054060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March 20, 2017</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76</a:t>
            </a:fld>
            <a:endParaRPr lang="en-US"/>
          </a:p>
        </p:txBody>
      </p:sp>
    </p:spTree>
    <p:extLst>
      <p:ext uri="{BB962C8B-B14F-4D97-AF65-F5344CB8AC3E}">
        <p14:creationId xmlns:p14="http://schemas.microsoft.com/office/powerpoint/2010/main" val="37610874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Revisión</a:t>
            </a:r>
            <a:r>
              <a:rPr lang="en-US" dirty="0" smtClean="0"/>
              <a:t>:</a:t>
            </a:r>
            <a:r>
              <a:rPr lang="en-US" baseline="0" dirty="0" smtClean="0"/>
              <a:t> 16 </a:t>
            </a:r>
            <a:r>
              <a:rPr lang="en-US" baseline="0" dirty="0" err="1" smtClean="0"/>
              <a:t>enero</a:t>
            </a:r>
            <a:r>
              <a:rPr lang="en-US" baseline="0" dirty="0" smtClean="0"/>
              <a:t> 2015</a:t>
            </a:r>
            <a:endParaRPr lang="en-US" dirty="0"/>
          </a:p>
        </p:txBody>
      </p:sp>
      <p:sp>
        <p:nvSpPr>
          <p:cNvPr id="4" name="Slide Number Placeholder 3"/>
          <p:cNvSpPr>
            <a:spLocks noGrp="1"/>
          </p:cNvSpPr>
          <p:nvPr>
            <p:ph type="sldNum" sz="quarter" idx="10"/>
          </p:nvPr>
        </p:nvSpPr>
        <p:spPr/>
        <p:txBody>
          <a:bodyPr/>
          <a:lstStyle/>
          <a:p>
            <a:pPr>
              <a:defRPr/>
            </a:pPr>
            <a:fld id="{DB487C09-5B4F-4543-BBEE-4C62717D1E7F}" type="slidenum">
              <a:rPr lang="en-US" smtClean="0"/>
              <a:pPr>
                <a:defRPr/>
              </a:pPr>
              <a:t>77</a:t>
            </a:fld>
            <a:endParaRPr lang="en-US"/>
          </a:p>
        </p:txBody>
      </p:sp>
    </p:spTree>
    <p:extLst>
      <p:ext uri="{BB962C8B-B14F-4D97-AF65-F5344CB8AC3E}">
        <p14:creationId xmlns:p14="http://schemas.microsoft.com/office/powerpoint/2010/main" val="6282801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err="1" smtClean="0"/>
              <a:t>Revisión</a:t>
            </a:r>
            <a:r>
              <a:rPr lang="en-US" dirty="0" smtClean="0"/>
              <a:t>:</a:t>
            </a:r>
            <a:r>
              <a:rPr lang="en-US" baseline="0" dirty="0" smtClean="0"/>
              <a:t> 16 </a:t>
            </a:r>
            <a:r>
              <a:rPr lang="en-US" baseline="0" dirty="0" err="1" smtClean="0"/>
              <a:t>enero</a:t>
            </a:r>
            <a:r>
              <a:rPr lang="en-US" baseline="0" dirty="0" smtClean="0"/>
              <a:t> 2015</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487C09-5B4F-4543-BBEE-4C62717D1E7F}" type="slidenum">
              <a:rPr lang="en-US" smtClean="0"/>
              <a:pPr>
                <a:defRPr/>
              </a:pPr>
              <a:t>78</a:t>
            </a:fld>
            <a:endParaRPr lang="en-US"/>
          </a:p>
        </p:txBody>
      </p:sp>
    </p:spTree>
    <p:extLst>
      <p:ext uri="{BB962C8B-B14F-4D97-AF65-F5344CB8AC3E}">
        <p14:creationId xmlns:p14="http://schemas.microsoft.com/office/powerpoint/2010/main" val="20433012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bwMode="auto">
          <a:noFill/>
          <a:ln>
            <a:solidFill>
              <a:srgbClr val="000000"/>
            </a:solidFill>
            <a:miter lim="800000"/>
            <a:headEnd/>
            <a:tailEnd/>
          </a:ln>
        </p:spPr>
      </p:sp>
      <p:sp>
        <p:nvSpPr>
          <p:cNvPr id="123906"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Revisión</a:t>
            </a:r>
            <a:r>
              <a:rPr lang="en-US" dirty="0" smtClean="0"/>
              <a:t>:</a:t>
            </a:r>
            <a:r>
              <a:rPr lang="en-US" baseline="0" dirty="0" smtClean="0"/>
              <a:t> 16 </a:t>
            </a:r>
            <a:r>
              <a:rPr lang="en-US" baseline="0" dirty="0" err="1" smtClean="0"/>
              <a:t>enero</a:t>
            </a:r>
            <a:r>
              <a:rPr lang="en-US" baseline="0" dirty="0" smtClean="0"/>
              <a:t> 2015</a:t>
            </a:r>
            <a:endParaRPr lang="en-US" dirty="0" smtClean="0"/>
          </a:p>
          <a:p>
            <a:pPr eaLnBrk="1" hangingPunct="1">
              <a:spcBef>
                <a:spcPct val="0"/>
              </a:spcBef>
            </a:pPr>
            <a:r>
              <a:rPr lang="en-US" b="1" dirty="0" smtClean="0"/>
              <a:t>REVISAR</a:t>
            </a:r>
            <a:r>
              <a:rPr lang="en-US" b="1" baseline="0" dirty="0" smtClean="0"/>
              <a:t> </a:t>
            </a:r>
            <a:r>
              <a:rPr lang="en-US" b="1" dirty="0" smtClean="0"/>
              <a:t> RDA 9.18 </a:t>
            </a:r>
          </a:p>
        </p:txBody>
      </p:sp>
      <p:sp>
        <p:nvSpPr>
          <p:cNvPr id="123907" name="Slide Number Placeholder 3"/>
          <p:cNvSpPr>
            <a:spLocks noGrp="1"/>
          </p:cNvSpPr>
          <p:nvPr>
            <p:ph type="sldNum" sz="quarter" idx="5"/>
          </p:nvPr>
        </p:nvSpPr>
        <p:spPr>
          <a:noFill/>
        </p:spPr>
        <p:txBody>
          <a:bodyPr/>
          <a:lstStyle/>
          <a:p>
            <a:fld id="{A01721F7-125F-4661-841A-53538B44893F}" type="slidenum">
              <a:rPr lang="en-US" smtClean="0"/>
              <a:pPr/>
              <a:t>79</a:t>
            </a:fld>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bwMode="auto">
          <a:noFill/>
          <a:ln>
            <a:solidFill>
              <a:srgbClr val="000000"/>
            </a:solidFill>
            <a:miter lim="800000"/>
            <a:headEnd/>
            <a:tailEnd/>
          </a:ln>
        </p:spPr>
      </p:sp>
      <p:sp>
        <p:nvSpPr>
          <p:cNvPr id="125954"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Revisión</a:t>
            </a:r>
            <a:r>
              <a:rPr lang="en-US" dirty="0" smtClean="0"/>
              <a:t>:</a:t>
            </a:r>
            <a:r>
              <a:rPr lang="en-US" baseline="0" dirty="0" smtClean="0"/>
              <a:t> 16 </a:t>
            </a:r>
            <a:r>
              <a:rPr lang="en-US" baseline="0" dirty="0" err="1" smtClean="0"/>
              <a:t>enero</a:t>
            </a:r>
            <a:r>
              <a:rPr lang="en-US" baseline="0" dirty="0" smtClean="0"/>
              <a:t> 2015</a:t>
            </a:r>
            <a:endParaRPr lang="en-US" dirty="0" smtClean="0"/>
          </a:p>
          <a:p>
            <a:pPr eaLnBrk="1" hangingPunct="1">
              <a:spcBef>
                <a:spcPct val="0"/>
              </a:spcBef>
            </a:pPr>
            <a:r>
              <a:rPr lang="en-US" dirty="0" err="1" smtClean="0"/>
              <a:t>Recordatorio</a:t>
            </a:r>
            <a:r>
              <a:rPr lang="en-US" dirty="0" smtClean="0"/>
              <a:t>: El</a:t>
            </a:r>
            <a:r>
              <a:rPr lang="en-US" baseline="0" dirty="0" smtClean="0"/>
              <a:t> </a:t>
            </a:r>
            <a:r>
              <a:rPr lang="en-US" baseline="0" dirty="0" err="1" smtClean="0"/>
              <a:t>s</a:t>
            </a:r>
            <a:r>
              <a:rPr lang="en-US" dirty="0" err="1" smtClean="0"/>
              <a:t>ubcampo</a:t>
            </a:r>
            <a:r>
              <a:rPr lang="en-US" dirty="0" smtClean="0"/>
              <a:t> $a </a:t>
            </a:r>
            <a:r>
              <a:rPr lang="en-US" dirty="0" err="1" smtClean="0"/>
              <a:t>es</a:t>
            </a:r>
            <a:r>
              <a:rPr lang="en-US" dirty="0" smtClean="0"/>
              <a:t> </a:t>
            </a:r>
            <a:r>
              <a:rPr lang="en-US" dirty="0" err="1" smtClean="0"/>
              <a:t>implícito</a:t>
            </a:r>
            <a:r>
              <a:rPr lang="en-US" dirty="0" smtClean="0"/>
              <a:t> en el </a:t>
            </a:r>
            <a:r>
              <a:rPr lang="en-US" dirty="0" err="1" smtClean="0"/>
              <a:t>despliegue</a:t>
            </a:r>
            <a:r>
              <a:rPr lang="en-US" dirty="0" smtClean="0"/>
              <a:t> de OCLC </a:t>
            </a:r>
            <a:r>
              <a:rPr lang="en-US" dirty="0" err="1" smtClean="0"/>
              <a:t>si</a:t>
            </a:r>
            <a:r>
              <a:rPr lang="en-US" dirty="0" smtClean="0"/>
              <a:t> </a:t>
            </a:r>
            <a:r>
              <a:rPr lang="en-US" dirty="0" err="1" smtClean="0"/>
              <a:t>fuera</a:t>
            </a:r>
            <a:r>
              <a:rPr lang="en-US" dirty="0" smtClean="0"/>
              <a:t> el primer campo.</a:t>
            </a:r>
          </a:p>
          <a:p>
            <a:pPr eaLnBrk="1" hangingPunct="1">
              <a:spcBef>
                <a:spcPct val="0"/>
              </a:spcBef>
            </a:pPr>
            <a:endParaRPr lang="en-US" dirty="0" smtClean="0"/>
          </a:p>
          <a:p>
            <a:pPr eaLnBrk="1" hangingPunct="1">
              <a:spcBef>
                <a:spcPct val="0"/>
              </a:spcBef>
            </a:pPr>
            <a:r>
              <a:rPr lang="en-US" dirty="0" err="1" smtClean="0"/>
              <a:t>Participantes</a:t>
            </a:r>
            <a:r>
              <a:rPr lang="en-US" dirty="0" smtClean="0"/>
              <a:t>: </a:t>
            </a:r>
            <a:r>
              <a:rPr lang="en-US" dirty="0" err="1" smtClean="0"/>
              <a:t>agregue</a:t>
            </a:r>
            <a:r>
              <a:rPr lang="en-US" dirty="0" smtClean="0"/>
              <a:t> el </a:t>
            </a:r>
            <a:r>
              <a:rPr lang="en-US" dirty="0" err="1" smtClean="0"/>
              <a:t>tipo</a:t>
            </a:r>
            <a:r>
              <a:rPr lang="en-US" dirty="0" smtClean="0"/>
              <a:t> de </a:t>
            </a:r>
            <a:r>
              <a:rPr lang="en-US" dirty="0" err="1" smtClean="0"/>
              <a:t>familia</a:t>
            </a:r>
            <a:r>
              <a:rPr lang="en-US" dirty="0" smtClean="0"/>
              <a:t> a los </a:t>
            </a:r>
            <a:r>
              <a:rPr lang="en-US" dirty="0" err="1" smtClean="0"/>
              <a:t>puntos</a:t>
            </a:r>
            <a:r>
              <a:rPr lang="en-US" dirty="0" smtClean="0"/>
              <a:t> de </a:t>
            </a:r>
            <a:r>
              <a:rPr lang="en-US" dirty="0" err="1" smtClean="0"/>
              <a:t>acceso</a:t>
            </a:r>
            <a:r>
              <a:rPr lang="en-US" dirty="0" smtClean="0"/>
              <a:t> </a:t>
            </a:r>
            <a:r>
              <a:rPr lang="en-US" dirty="0" err="1" smtClean="0"/>
              <a:t>autorizados</a:t>
            </a:r>
            <a:r>
              <a:rPr lang="en-US" dirty="0" smtClean="0"/>
              <a:t>,</a:t>
            </a:r>
            <a:r>
              <a:rPr lang="en-US" baseline="0" dirty="0" smtClean="0"/>
              <a:t> en </a:t>
            </a:r>
            <a:r>
              <a:rPr lang="en-US" baseline="0" dirty="0" err="1" smtClean="0"/>
              <a:t>sus</a:t>
            </a:r>
            <a:r>
              <a:rPr lang="en-US" baseline="0" dirty="0" smtClean="0"/>
              <a:t> </a:t>
            </a:r>
            <a:r>
              <a:rPr lang="en-US" baseline="0" dirty="0" err="1" smtClean="0"/>
              <a:t>tres</a:t>
            </a:r>
            <a:r>
              <a:rPr lang="en-US" baseline="0" dirty="0" smtClean="0"/>
              <a:t> </a:t>
            </a:r>
            <a:r>
              <a:rPr lang="en-US" baseline="0" dirty="0" err="1" smtClean="0"/>
              <a:t>hojas</a:t>
            </a:r>
            <a:r>
              <a:rPr lang="en-US" baseline="0" dirty="0" smtClean="0"/>
              <a:t>/</a:t>
            </a:r>
            <a:r>
              <a:rPr lang="en-US" baseline="0" dirty="0" err="1" smtClean="0"/>
              <a:t>formularios</a:t>
            </a:r>
            <a:r>
              <a:rPr lang="en-US" baseline="0" dirty="0" smtClean="0"/>
              <a:t> de </a:t>
            </a:r>
            <a:r>
              <a:rPr lang="en-US" baseline="0" dirty="0" err="1" smtClean="0"/>
              <a:t>trabajo</a:t>
            </a:r>
            <a:r>
              <a:rPr lang="en-US" baseline="0" dirty="0" smtClean="0"/>
              <a:t>.</a:t>
            </a:r>
          </a:p>
        </p:txBody>
      </p:sp>
      <p:sp>
        <p:nvSpPr>
          <p:cNvPr id="125955" name="Slide Number Placeholder 3"/>
          <p:cNvSpPr>
            <a:spLocks noGrp="1"/>
          </p:cNvSpPr>
          <p:nvPr>
            <p:ph type="sldNum" sz="quarter" idx="5"/>
          </p:nvPr>
        </p:nvSpPr>
        <p:spPr>
          <a:noFill/>
        </p:spPr>
        <p:txBody>
          <a:bodyPr/>
          <a:lstStyle/>
          <a:p>
            <a:fld id="{7C544DB9-8199-47D2-8313-441294A21B23}" type="slidenum">
              <a:rPr lang="en-US" smtClean="0"/>
              <a:pPr/>
              <a:t>80</a:t>
            </a:fld>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bwMode="auto">
          <a:noFill/>
          <a:ln>
            <a:solidFill>
              <a:srgbClr val="000000"/>
            </a:solidFill>
            <a:miter lim="800000"/>
            <a:headEnd/>
            <a:tailEnd/>
          </a:ln>
        </p:spPr>
      </p:sp>
      <p:sp>
        <p:nvSpPr>
          <p:cNvPr id="12800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Revisión</a:t>
            </a:r>
            <a:r>
              <a:rPr lang="en-US" dirty="0" smtClean="0"/>
              <a:t>:</a:t>
            </a:r>
            <a:r>
              <a:rPr lang="en-US" baseline="0" dirty="0" smtClean="0"/>
              <a:t> 16 </a:t>
            </a:r>
            <a:r>
              <a:rPr lang="en-US" baseline="0" dirty="0" err="1" smtClean="0"/>
              <a:t>enero</a:t>
            </a:r>
            <a:r>
              <a:rPr lang="en-US" baseline="0" dirty="0" smtClean="0"/>
              <a:t> 2015</a:t>
            </a:r>
            <a:endParaRPr lang="en-US" dirty="0" smtClean="0"/>
          </a:p>
          <a:p>
            <a:pPr eaLnBrk="1" hangingPunct="1">
              <a:spcBef>
                <a:spcPct val="0"/>
              </a:spcBef>
            </a:pPr>
            <a:r>
              <a:rPr lang="en-US" dirty="0" err="1" smtClean="0"/>
              <a:t>Participantes</a:t>
            </a:r>
            <a:r>
              <a:rPr lang="en-US" dirty="0" smtClean="0"/>
              <a:t>: </a:t>
            </a:r>
            <a:r>
              <a:rPr lang="en-US" dirty="0" err="1" smtClean="0"/>
              <a:t>agregue</a:t>
            </a:r>
            <a:r>
              <a:rPr lang="en-US" dirty="0" smtClean="0"/>
              <a:t> la </a:t>
            </a:r>
            <a:r>
              <a:rPr lang="en-US" dirty="0" err="1" smtClean="0"/>
              <a:t>fecha</a:t>
            </a:r>
            <a:r>
              <a:rPr lang="en-US" dirty="0" smtClean="0"/>
              <a:t> </a:t>
            </a:r>
            <a:r>
              <a:rPr lang="en-US" dirty="0" err="1" smtClean="0"/>
              <a:t>que</a:t>
            </a:r>
            <a:r>
              <a:rPr lang="en-US" dirty="0" smtClean="0"/>
              <a:t> </a:t>
            </a:r>
            <a:r>
              <a:rPr lang="en-US" dirty="0" err="1" smtClean="0"/>
              <a:t>usted</a:t>
            </a:r>
            <a:r>
              <a:rPr lang="en-US" dirty="0" smtClean="0"/>
              <a:t> </a:t>
            </a:r>
            <a:r>
              <a:rPr lang="en-US" dirty="0" err="1" smtClean="0"/>
              <a:t>incluyó</a:t>
            </a:r>
            <a:r>
              <a:rPr lang="en-US" dirty="0" smtClean="0"/>
              <a:t> </a:t>
            </a:r>
            <a:r>
              <a:rPr lang="en-US" dirty="0" err="1" smtClean="0"/>
              <a:t>en</a:t>
            </a:r>
            <a:r>
              <a:rPr lang="en-US" dirty="0" smtClean="0"/>
              <a:t> el 046 (</a:t>
            </a:r>
            <a:r>
              <a:rPr lang="en-US" dirty="0" err="1" smtClean="0"/>
              <a:t>sólo</a:t>
            </a:r>
            <a:r>
              <a:rPr lang="en-US" baseline="0" dirty="0" smtClean="0"/>
              <a:t> el </a:t>
            </a:r>
            <a:r>
              <a:rPr lang="en-US" baseline="0" dirty="0" err="1" smtClean="0"/>
              <a:t>año</a:t>
            </a:r>
            <a:r>
              <a:rPr lang="en-US" baseline="0" dirty="0" smtClean="0"/>
              <a:t>) a los </a:t>
            </a:r>
            <a:r>
              <a:rPr lang="en-US" baseline="0" dirty="0" err="1" smtClean="0"/>
              <a:t>puntos</a:t>
            </a:r>
            <a:r>
              <a:rPr lang="en-US" baseline="0" dirty="0" smtClean="0"/>
              <a:t> de </a:t>
            </a:r>
            <a:r>
              <a:rPr lang="en-US" baseline="0" dirty="0" err="1" smtClean="0"/>
              <a:t>acceso</a:t>
            </a:r>
            <a:r>
              <a:rPr lang="en-US" baseline="0" dirty="0" smtClean="0"/>
              <a:t> </a:t>
            </a:r>
            <a:r>
              <a:rPr lang="en-US" baseline="0" dirty="0" err="1" smtClean="0"/>
              <a:t>en</a:t>
            </a:r>
            <a:r>
              <a:rPr lang="en-US" baseline="0" dirty="0" smtClean="0"/>
              <a:t> </a:t>
            </a:r>
            <a:r>
              <a:rPr lang="en-US" baseline="0" dirty="0" err="1" smtClean="0"/>
              <a:t>sus</a:t>
            </a:r>
            <a:r>
              <a:rPr lang="en-US" baseline="0" dirty="0" smtClean="0"/>
              <a:t> </a:t>
            </a:r>
            <a:r>
              <a:rPr lang="en-US" baseline="0" dirty="0" err="1" smtClean="0"/>
              <a:t>tres</a:t>
            </a:r>
            <a:r>
              <a:rPr lang="en-US" baseline="0" dirty="0" smtClean="0"/>
              <a:t> </a:t>
            </a:r>
            <a:r>
              <a:rPr lang="en-US" baseline="0" dirty="0" err="1" smtClean="0"/>
              <a:t>hojas</a:t>
            </a:r>
            <a:r>
              <a:rPr lang="en-US" baseline="0" dirty="0" smtClean="0"/>
              <a:t>/</a:t>
            </a:r>
            <a:r>
              <a:rPr lang="en-US" baseline="0" dirty="0" err="1" smtClean="0"/>
              <a:t>formularios</a:t>
            </a:r>
            <a:r>
              <a:rPr lang="en-US" baseline="0" dirty="0" smtClean="0"/>
              <a:t> de </a:t>
            </a:r>
            <a:r>
              <a:rPr lang="en-US" baseline="0" dirty="0" err="1" smtClean="0"/>
              <a:t>trabajo</a:t>
            </a:r>
            <a:r>
              <a:rPr lang="en-US" baseline="0" dirty="0" smtClean="0"/>
              <a:t>.</a:t>
            </a:r>
          </a:p>
          <a:p>
            <a:pPr eaLnBrk="1" hangingPunct="1">
              <a:spcBef>
                <a:spcPct val="0"/>
              </a:spcBef>
            </a:pPr>
            <a:endParaRPr lang="en-US" baseline="0" dirty="0" smtClean="0"/>
          </a:p>
          <a:p>
            <a:pPr eaLnBrk="1" hangingPunct="1">
              <a:spcBef>
                <a:spcPct val="0"/>
              </a:spcBef>
            </a:pPr>
            <a:endParaRPr lang="en-US" dirty="0" smtClean="0"/>
          </a:p>
        </p:txBody>
      </p:sp>
      <p:sp>
        <p:nvSpPr>
          <p:cNvPr id="128003" name="Slide Number Placeholder 3"/>
          <p:cNvSpPr>
            <a:spLocks noGrp="1"/>
          </p:cNvSpPr>
          <p:nvPr>
            <p:ph type="sldNum" sz="quarter" idx="5"/>
          </p:nvPr>
        </p:nvSpPr>
        <p:spPr>
          <a:noFill/>
        </p:spPr>
        <p:txBody>
          <a:bodyPr/>
          <a:lstStyle/>
          <a:p>
            <a:fld id="{B89597A3-E75C-4B6B-8B62-71273115864A}" type="slidenum">
              <a:rPr lang="en-US" smtClean="0"/>
              <a:pPr/>
              <a:t>81</a:t>
            </a:fld>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bwMode="auto">
          <a:noFill/>
          <a:ln>
            <a:solidFill>
              <a:srgbClr val="000000"/>
            </a:solidFill>
            <a:miter lim="800000"/>
            <a:headEnd/>
            <a:tailEnd/>
          </a:ln>
        </p:spPr>
      </p:sp>
      <p:sp>
        <p:nvSpPr>
          <p:cNvPr id="13005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Revisión</a:t>
            </a:r>
            <a:r>
              <a:rPr lang="en-US" dirty="0" smtClean="0"/>
              <a:t>:</a:t>
            </a:r>
            <a:r>
              <a:rPr lang="en-US" baseline="0" dirty="0" smtClean="0"/>
              <a:t> 16 </a:t>
            </a:r>
            <a:r>
              <a:rPr lang="en-US" baseline="0" dirty="0" err="1" smtClean="0"/>
              <a:t>enero</a:t>
            </a:r>
            <a:r>
              <a:rPr lang="en-US" baseline="0" dirty="0" smtClean="0"/>
              <a:t> 2015</a:t>
            </a:r>
            <a:endParaRPr lang="en-US" dirty="0" smtClean="0"/>
          </a:p>
          <a:p>
            <a:pPr eaLnBrk="1" hangingPunct="1">
              <a:spcBef>
                <a:spcPct val="0"/>
              </a:spcBef>
            </a:pPr>
            <a:r>
              <a:rPr lang="en-US" dirty="0" smtClean="0"/>
              <a:t>Dos</a:t>
            </a:r>
            <a:r>
              <a:rPr lang="en-US" baseline="0" dirty="0" smtClean="0"/>
              <a:t> </a:t>
            </a:r>
            <a:r>
              <a:rPr lang="en-US" baseline="0" dirty="0" err="1" smtClean="0"/>
              <a:t>formas</a:t>
            </a:r>
            <a:r>
              <a:rPr lang="en-US" baseline="0" dirty="0" smtClean="0"/>
              <a:t> </a:t>
            </a:r>
            <a:r>
              <a:rPr lang="en-US" baseline="0" dirty="0" err="1" smtClean="0"/>
              <a:t>posibles</a:t>
            </a:r>
            <a:r>
              <a:rPr lang="en-US" baseline="0" dirty="0" smtClean="0"/>
              <a:t> de </a:t>
            </a:r>
            <a:r>
              <a:rPr lang="en-US" baseline="0" dirty="0" err="1" smtClean="0"/>
              <a:t>establecer</a:t>
            </a:r>
            <a:r>
              <a:rPr lang="en-US" baseline="0" dirty="0" smtClean="0"/>
              <a:t> el </a:t>
            </a:r>
            <a:r>
              <a:rPr lang="en-US" baseline="0" dirty="0" err="1" smtClean="0"/>
              <a:t>nombre</a:t>
            </a:r>
            <a:r>
              <a:rPr lang="en-US" baseline="0" dirty="0" smtClean="0"/>
              <a:t> de la </a:t>
            </a:r>
            <a:r>
              <a:rPr lang="en-US" baseline="0" dirty="0" err="1" smtClean="0"/>
              <a:t>familia</a:t>
            </a:r>
            <a:r>
              <a:rPr lang="en-US" baseline="0" dirty="0" smtClean="0"/>
              <a:t> </a:t>
            </a:r>
            <a:r>
              <a:rPr lang="en-US" dirty="0" err="1" smtClean="0"/>
              <a:t>Coniglio</a:t>
            </a:r>
            <a:r>
              <a:rPr lang="en-US" dirty="0" smtClean="0"/>
              <a:t>. </a:t>
            </a:r>
            <a:r>
              <a:rPr lang="en-US" dirty="0" err="1" smtClean="0"/>
              <a:t>También</a:t>
            </a:r>
            <a:r>
              <a:rPr lang="en-US" dirty="0" smtClean="0"/>
              <a:t> </a:t>
            </a:r>
            <a:r>
              <a:rPr lang="en-US" dirty="0" err="1" smtClean="0"/>
              <a:t>podría</a:t>
            </a:r>
            <a:r>
              <a:rPr lang="en-US" dirty="0" smtClean="0"/>
              <a:t> </a:t>
            </a:r>
            <a:r>
              <a:rPr lang="en-US" dirty="0" err="1" smtClean="0"/>
              <a:t>ser</a:t>
            </a:r>
            <a:r>
              <a:rPr lang="en-US" dirty="0" smtClean="0"/>
              <a:t> </a:t>
            </a:r>
            <a:r>
              <a:rPr lang="en-US" dirty="0" err="1" smtClean="0"/>
              <a:t>posible</a:t>
            </a:r>
            <a:r>
              <a:rPr lang="en-US" dirty="0" smtClean="0"/>
              <a:t> </a:t>
            </a:r>
            <a:r>
              <a:rPr lang="en-US" dirty="0" err="1" smtClean="0"/>
              <a:t>usar</a:t>
            </a:r>
            <a:r>
              <a:rPr lang="en-US" dirty="0" smtClean="0"/>
              <a:t> el </a:t>
            </a:r>
            <a:r>
              <a:rPr lang="en-US" dirty="0" err="1" smtClean="0"/>
              <a:t>nombre</a:t>
            </a:r>
            <a:r>
              <a:rPr lang="en-US" dirty="0" smtClean="0"/>
              <a:t> de Rosa </a:t>
            </a:r>
            <a:r>
              <a:rPr lang="en-US" dirty="0" err="1" smtClean="0"/>
              <a:t>como</a:t>
            </a:r>
            <a:r>
              <a:rPr lang="en-US" dirty="0" smtClean="0"/>
              <a:t> el </a:t>
            </a:r>
            <a:r>
              <a:rPr lang="en-US" dirty="0" err="1" smtClean="0"/>
              <a:t>nombre</a:t>
            </a:r>
            <a:r>
              <a:rPr lang="en-US" dirty="0" smtClean="0"/>
              <a:t> </a:t>
            </a:r>
            <a:r>
              <a:rPr lang="en-US" dirty="0" err="1" smtClean="0"/>
              <a:t>prominente</a:t>
            </a:r>
            <a:r>
              <a:rPr lang="en-US" dirty="0" smtClean="0"/>
              <a:t> de la </a:t>
            </a:r>
            <a:r>
              <a:rPr lang="en-US" dirty="0" err="1" smtClean="0"/>
              <a:t>familia</a:t>
            </a:r>
            <a:r>
              <a:rPr lang="en-US" dirty="0" smtClean="0"/>
              <a:t>,</a:t>
            </a:r>
            <a:r>
              <a:rPr lang="en-US" baseline="0" dirty="0" smtClean="0"/>
              <a:t> </a:t>
            </a:r>
            <a:r>
              <a:rPr lang="en-US" baseline="0" dirty="0" err="1" smtClean="0"/>
              <a:t>si</a:t>
            </a:r>
            <a:r>
              <a:rPr lang="en-US" baseline="0" dirty="0" smtClean="0"/>
              <a:t> se </a:t>
            </a:r>
            <a:r>
              <a:rPr lang="en-US" baseline="0" dirty="0" err="1" smtClean="0"/>
              <a:t>considera</a:t>
            </a:r>
            <a:r>
              <a:rPr lang="en-US" baseline="0" dirty="0" smtClean="0"/>
              <a:t> </a:t>
            </a:r>
            <a:r>
              <a:rPr lang="en-US" baseline="0" dirty="0" err="1" smtClean="0"/>
              <a:t>que</a:t>
            </a:r>
            <a:r>
              <a:rPr lang="en-US" baseline="0" dirty="0" smtClean="0"/>
              <a:t> </a:t>
            </a:r>
            <a:r>
              <a:rPr lang="en-US" baseline="0" dirty="0" err="1" smtClean="0"/>
              <a:t>ella</a:t>
            </a:r>
            <a:r>
              <a:rPr lang="en-US" baseline="0" dirty="0" smtClean="0"/>
              <a:t> </a:t>
            </a:r>
            <a:r>
              <a:rPr lang="en-US" baseline="0" dirty="0" err="1" smtClean="0"/>
              <a:t>es</a:t>
            </a:r>
            <a:r>
              <a:rPr lang="en-US" baseline="0" dirty="0" smtClean="0"/>
              <a:t> </a:t>
            </a:r>
            <a:r>
              <a:rPr lang="en-US" baseline="0" dirty="0" err="1" smtClean="0"/>
              <a:t>más</a:t>
            </a:r>
            <a:r>
              <a:rPr lang="en-US" baseline="0" dirty="0" smtClean="0"/>
              <a:t> </a:t>
            </a:r>
            <a:r>
              <a:rPr lang="en-US" baseline="0" dirty="0" err="1" smtClean="0"/>
              <a:t>prominente</a:t>
            </a:r>
            <a:r>
              <a:rPr lang="en-US" baseline="0" dirty="0" smtClean="0"/>
              <a:t> </a:t>
            </a:r>
            <a:r>
              <a:rPr lang="en-US" baseline="0" dirty="0" err="1" smtClean="0"/>
              <a:t>que</a:t>
            </a:r>
            <a:r>
              <a:rPr lang="en-US" baseline="0" dirty="0" smtClean="0"/>
              <a:t> Gaetano; o, </a:t>
            </a:r>
            <a:r>
              <a:rPr lang="en-US" baseline="0" dirty="0" err="1" smtClean="0"/>
              <a:t>si</a:t>
            </a:r>
            <a:r>
              <a:rPr lang="en-US" baseline="0" dirty="0" smtClean="0"/>
              <a:t> </a:t>
            </a:r>
            <a:r>
              <a:rPr lang="en-US" baseline="0" dirty="0" err="1" smtClean="0"/>
              <a:t>fuera</a:t>
            </a:r>
            <a:r>
              <a:rPr lang="en-US" baseline="0" dirty="0" smtClean="0"/>
              <a:t> </a:t>
            </a:r>
            <a:r>
              <a:rPr lang="en-US" baseline="0" dirty="0" err="1" smtClean="0"/>
              <a:t>mejor</a:t>
            </a:r>
            <a:r>
              <a:rPr lang="en-US" baseline="0" dirty="0" smtClean="0"/>
              <a:t> para </a:t>
            </a:r>
            <a:r>
              <a:rPr lang="en-US" baseline="0" dirty="0" err="1" smtClean="0"/>
              <a:t>identificar</a:t>
            </a:r>
            <a:r>
              <a:rPr lang="en-US" baseline="0" dirty="0" smtClean="0"/>
              <a:t> a la </a:t>
            </a:r>
            <a:r>
              <a:rPr lang="en-US" baseline="0" dirty="0" err="1" smtClean="0"/>
              <a:t>familia</a:t>
            </a:r>
            <a:r>
              <a:rPr lang="en-US" baseline="0" dirty="0" smtClean="0"/>
              <a:t>.   En forma similar, </a:t>
            </a:r>
            <a:r>
              <a:rPr lang="en-US" baseline="0" dirty="0" err="1" smtClean="0"/>
              <a:t>Serradifalco</a:t>
            </a:r>
            <a:r>
              <a:rPr lang="en-US" baseline="0" dirty="0" smtClean="0"/>
              <a:t>, Italia, </a:t>
            </a:r>
            <a:r>
              <a:rPr lang="en-US" baseline="0" dirty="0" err="1" smtClean="0"/>
              <a:t>podría</a:t>
            </a:r>
            <a:r>
              <a:rPr lang="en-US" baseline="0" dirty="0" smtClean="0"/>
              <a:t> </a:t>
            </a:r>
            <a:r>
              <a:rPr lang="en-US" baseline="0" dirty="0" err="1" smtClean="0"/>
              <a:t>haber</a:t>
            </a:r>
            <a:r>
              <a:rPr lang="en-US" baseline="0" dirty="0" smtClean="0"/>
              <a:t> </a:t>
            </a:r>
            <a:r>
              <a:rPr lang="en-US" baseline="0" dirty="0" err="1" smtClean="0"/>
              <a:t>sido</a:t>
            </a:r>
            <a:r>
              <a:rPr lang="en-US" baseline="0" dirty="0" smtClean="0"/>
              <a:t> </a:t>
            </a:r>
            <a:r>
              <a:rPr lang="en-US" baseline="0" dirty="0" err="1" smtClean="0"/>
              <a:t>elegido</a:t>
            </a:r>
            <a:r>
              <a:rPr lang="en-US" baseline="0" dirty="0" smtClean="0"/>
              <a:t> </a:t>
            </a:r>
            <a:r>
              <a:rPr lang="en-US" baseline="0" dirty="0" err="1" smtClean="0"/>
              <a:t>como</a:t>
            </a:r>
            <a:r>
              <a:rPr lang="en-US" baseline="0" dirty="0" smtClean="0"/>
              <a:t> el </a:t>
            </a:r>
            <a:r>
              <a:rPr lang="en-US" baseline="0" dirty="0" err="1" smtClean="0"/>
              <a:t>lugar</a:t>
            </a:r>
            <a:r>
              <a:rPr lang="en-US" baseline="0" dirty="0" smtClean="0"/>
              <a:t>.  Si se </a:t>
            </a:r>
            <a:r>
              <a:rPr lang="en-US" baseline="0" dirty="0" err="1" smtClean="0"/>
              <a:t>piensa</a:t>
            </a:r>
            <a:r>
              <a:rPr lang="en-US" baseline="0" dirty="0" smtClean="0"/>
              <a:t> </a:t>
            </a:r>
            <a:r>
              <a:rPr lang="en-US" baseline="0" dirty="0" err="1" smtClean="0"/>
              <a:t>que</a:t>
            </a:r>
            <a:r>
              <a:rPr lang="en-US" baseline="0" dirty="0" smtClean="0"/>
              <a:t> </a:t>
            </a:r>
            <a:r>
              <a:rPr lang="en-US" baseline="0" dirty="0" err="1" smtClean="0"/>
              <a:t>fuera</a:t>
            </a:r>
            <a:r>
              <a:rPr lang="en-US" baseline="0" dirty="0" smtClean="0"/>
              <a:t> </a:t>
            </a:r>
            <a:r>
              <a:rPr lang="en-US" baseline="0" dirty="0" err="1" smtClean="0"/>
              <a:t>necesario</a:t>
            </a:r>
            <a:r>
              <a:rPr lang="en-US" baseline="0" dirty="0" smtClean="0"/>
              <a:t>, </a:t>
            </a:r>
            <a:r>
              <a:rPr lang="en-US" baseline="0" dirty="0" err="1" smtClean="0"/>
              <a:t>versiones</a:t>
            </a:r>
            <a:r>
              <a:rPr lang="en-US" baseline="0" dirty="0" smtClean="0"/>
              <a:t> </a:t>
            </a:r>
            <a:r>
              <a:rPr lang="en-US" baseline="0" dirty="0" err="1" smtClean="0"/>
              <a:t>diferentes</a:t>
            </a:r>
            <a:r>
              <a:rPr lang="en-US" baseline="0" dirty="0" smtClean="0"/>
              <a:t> del </a:t>
            </a:r>
            <a:r>
              <a:rPr lang="en-US" baseline="0" dirty="0" err="1" smtClean="0"/>
              <a:t>calificador</a:t>
            </a:r>
            <a:r>
              <a:rPr lang="en-US" baseline="0" dirty="0" smtClean="0"/>
              <a:t> </a:t>
            </a:r>
            <a:r>
              <a:rPr lang="en-US" baseline="0" dirty="0" err="1" smtClean="0"/>
              <a:t>podrían</a:t>
            </a:r>
            <a:r>
              <a:rPr lang="en-US" baseline="0" dirty="0" smtClean="0"/>
              <a:t> </a:t>
            </a:r>
            <a:r>
              <a:rPr lang="en-US" baseline="0" dirty="0" err="1" smtClean="0"/>
              <a:t>registrarse</a:t>
            </a:r>
            <a:r>
              <a:rPr lang="en-US" baseline="0" dirty="0" smtClean="0"/>
              <a:t> en </a:t>
            </a:r>
            <a:r>
              <a:rPr lang="en-US" baseline="0" dirty="0" err="1" smtClean="0"/>
              <a:t>varios</a:t>
            </a:r>
            <a:r>
              <a:rPr lang="en-US" baseline="0" dirty="0" smtClean="0"/>
              <a:t> </a:t>
            </a:r>
            <a:r>
              <a:rPr lang="en-US" baseline="0" dirty="0" err="1" smtClean="0"/>
              <a:t>puntos</a:t>
            </a:r>
            <a:r>
              <a:rPr lang="en-US" baseline="0" dirty="0" smtClean="0"/>
              <a:t> de </a:t>
            </a:r>
            <a:r>
              <a:rPr lang="en-US" baseline="0" dirty="0" err="1" smtClean="0"/>
              <a:t>acceso</a:t>
            </a:r>
            <a:r>
              <a:rPr lang="en-US" baseline="0" dirty="0" smtClean="0"/>
              <a:t> de la </a:t>
            </a:r>
            <a:r>
              <a:rPr lang="en-US" baseline="0" dirty="0" err="1" smtClean="0"/>
              <a:t>familia</a:t>
            </a:r>
            <a:r>
              <a:rPr lang="en-US" baseline="0" dirty="0" smtClean="0"/>
              <a:t>.</a:t>
            </a:r>
          </a:p>
          <a:p>
            <a:pPr eaLnBrk="1" hangingPunct="1">
              <a:spcBef>
                <a:spcPct val="0"/>
              </a:spcBef>
            </a:pPr>
            <a:endParaRPr lang="en-US" baseline="0" dirty="0" smtClean="0"/>
          </a:p>
          <a:p>
            <a:pPr eaLnBrk="1" hangingPunct="1">
              <a:spcBef>
                <a:spcPct val="0"/>
              </a:spcBef>
            </a:pPr>
            <a:r>
              <a:rPr lang="en-US" baseline="0" dirty="0" err="1" smtClean="0"/>
              <a:t>Probablemente</a:t>
            </a:r>
            <a:r>
              <a:rPr lang="en-US" baseline="0" dirty="0" smtClean="0"/>
              <a:t> sea </a:t>
            </a:r>
            <a:r>
              <a:rPr lang="en-US" baseline="0" dirty="0" err="1" smtClean="0"/>
              <a:t>mejor</a:t>
            </a:r>
            <a:r>
              <a:rPr lang="en-US" baseline="0" dirty="0" smtClean="0"/>
              <a:t> no </a:t>
            </a:r>
            <a:r>
              <a:rPr lang="en-US" baseline="0" dirty="0" err="1" smtClean="0"/>
              <a:t>ir</a:t>
            </a:r>
            <a:r>
              <a:rPr lang="en-US" baseline="0" dirty="0" smtClean="0"/>
              <a:t> </a:t>
            </a:r>
            <a:r>
              <a:rPr lang="en-US" baseline="0" dirty="0" err="1" smtClean="0"/>
              <a:t>más</a:t>
            </a:r>
            <a:r>
              <a:rPr lang="en-US" baseline="0" dirty="0" smtClean="0"/>
              <a:t> </a:t>
            </a:r>
            <a:r>
              <a:rPr lang="en-US" baseline="0" dirty="0" err="1" smtClean="0"/>
              <a:t>allá</a:t>
            </a:r>
            <a:r>
              <a:rPr lang="en-US" baseline="0" dirty="0" smtClean="0"/>
              <a:t> de </a:t>
            </a:r>
            <a:r>
              <a:rPr lang="en-US" baseline="0" dirty="0" err="1" smtClean="0"/>
              <a:t>tres</a:t>
            </a:r>
            <a:r>
              <a:rPr lang="en-US" baseline="0" dirty="0" smtClean="0"/>
              <a:t> </a:t>
            </a:r>
            <a:r>
              <a:rPr lang="en-US" baseline="0" dirty="0" err="1" smtClean="0"/>
              <a:t>elementos</a:t>
            </a:r>
            <a:r>
              <a:rPr lang="en-US" baseline="0" dirty="0" smtClean="0"/>
              <a:t> </a:t>
            </a:r>
            <a:r>
              <a:rPr lang="en-US" baseline="0" dirty="0" err="1" smtClean="0"/>
              <a:t>dentro</a:t>
            </a:r>
            <a:r>
              <a:rPr lang="en-US" baseline="0" dirty="0" smtClean="0"/>
              <a:t> del </a:t>
            </a:r>
            <a:r>
              <a:rPr lang="en-US" baseline="0" dirty="0" err="1" smtClean="0"/>
              <a:t>calificador</a:t>
            </a:r>
            <a:r>
              <a:rPr lang="en-US" baseline="0" dirty="0" smtClean="0"/>
              <a:t>; </a:t>
            </a:r>
            <a:r>
              <a:rPr lang="en-US" baseline="0" dirty="0" err="1" smtClean="0"/>
              <a:t>aún</a:t>
            </a:r>
            <a:r>
              <a:rPr lang="en-US" baseline="0" dirty="0" smtClean="0"/>
              <a:t> </a:t>
            </a:r>
            <a:r>
              <a:rPr lang="en-US" baseline="0" dirty="0" err="1" smtClean="0"/>
              <a:t>cuando</a:t>
            </a:r>
            <a:r>
              <a:rPr lang="en-US" baseline="0" dirty="0" smtClean="0"/>
              <a:t> RDA no </a:t>
            </a:r>
            <a:r>
              <a:rPr lang="en-US" baseline="0" dirty="0" err="1" smtClean="0"/>
              <a:t>establece</a:t>
            </a:r>
            <a:r>
              <a:rPr lang="en-US" baseline="0" dirty="0" smtClean="0"/>
              <a:t> </a:t>
            </a:r>
            <a:r>
              <a:rPr lang="en-US" baseline="0" dirty="0" err="1" smtClean="0"/>
              <a:t>límites</a:t>
            </a:r>
            <a:r>
              <a:rPr lang="en-US" baseline="0" dirty="0" smtClean="0"/>
              <a:t>. </a:t>
            </a:r>
            <a:r>
              <a:rPr lang="en-US" baseline="0" dirty="0" err="1" smtClean="0"/>
              <a:t>Siempre</a:t>
            </a:r>
            <a:r>
              <a:rPr lang="en-US" baseline="0" dirty="0" smtClean="0"/>
              <a:t> </a:t>
            </a:r>
            <a:r>
              <a:rPr lang="en-US" baseline="0" dirty="0" err="1" smtClean="0"/>
              <a:t>es</a:t>
            </a:r>
            <a:r>
              <a:rPr lang="en-US" baseline="0" dirty="0" smtClean="0"/>
              <a:t> </a:t>
            </a:r>
            <a:r>
              <a:rPr lang="en-US" baseline="0" dirty="0" err="1" smtClean="0"/>
              <a:t>posible</a:t>
            </a:r>
            <a:r>
              <a:rPr lang="en-US" baseline="0" dirty="0" smtClean="0"/>
              <a:t> </a:t>
            </a:r>
            <a:r>
              <a:rPr lang="en-US" baseline="0" dirty="0" err="1" smtClean="0"/>
              <a:t>agregar</a:t>
            </a:r>
            <a:r>
              <a:rPr lang="en-US" baseline="0" dirty="0" smtClean="0"/>
              <a:t> </a:t>
            </a:r>
            <a:r>
              <a:rPr lang="en-US" baseline="0" dirty="0" err="1" smtClean="0"/>
              <a:t>puntos</a:t>
            </a:r>
            <a:r>
              <a:rPr lang="en-US" baseline="0" dirty="0" smtClean="0"/>
              <a:t> de </a:t>
            </a:r>
            <a:r>
              <a:rPr lang="en-US" baseline="0" dirty="0" err="1" smtClean="0"/>
              <a:t>acceso</a:t>
            </a:r>
            <a:r>
              <a:rPr lang="en-US" baseline="0" dirty="0" smtClean="0"/>
              <a:t> de </a:t>
            </a:r>
            <a:r>
              <a:rPr lang="en-US" baseline="0" dirty="0" err="1" smtClean="0"/>
              <a:t>variantes</a:t>
            </a:r>
            <a:r>
              <a:rPr lang="en-US" baseline="0" dirty="0" smtClean="0"/>
              <a:t> </a:t>
            </a:r>
            <a:r>
              <a:rPr lang="en-US" baseline="0" dirty="0" err="1" smtClean="0"/>
              <a:t>para</a:t>
            </a:r>
            <a:r>
              <a:rPr lang="en-US" baseline="0" dirty="0" smtClean="0"/>
              <a:t> </a:t>
            </a:r>
            <a:r>
              <a:rPr lang="en-US" baseline="0" dirty="0" err="1" smtClean="0"/>
              <a:t>introducir</a:t>
            </a:r>
            <a:r>
              <a:rPr lang="en-US" baseline="0" dirty="0" smtClean="0"/>
              <a:t> </a:t>
            </a:r>
            <a:r>
              <a:rPr lang="en-US" baseline="0" dirty="0" err="1" smtClean="0"/>
              <a:t>otros</a:t>
            </a:r>
            <a:r>
              <a:rPr lang="en-US" baseline="0" dirty="0" smtClean="0"/>
              <a:t> </a:t>
            </a:r>
            <a:r>
              <a:rPr lang="en-US" baseline="0" dirty="0" err="1" smtClean="0"/>
              <a:t>elementos</a:t>
            </a:r>
            <a:r>
              <a:rPr lang="en-US" baseline="0" dirty="0" smtClean="0"/>
              <a:t> </a:t>
            </a:r>
            <a:r>
              <a:rPr lang="en-US" baseline="0" dirty="0" err="1" smtClean="0"/>
              <a:t>dentro</a:t>
            </a:r>
            <a:r>
              <a:rPr lang="en-US" baseline="0" dirty="0" smtClean="0"/>
              <a:t> del </a:t>
            </a:r>
            <a:r>
              <a:rPr lang="en-US" baseline="0" dirty="0" err="1" smtClean="0"/>
              <a:t>calificador</a:t>
            </a:r>
            <a:r>
              <a:rPr lang="en-US" baseline="0" dirty="0" smtClean="0"/>
              <a:t>.</a:t>
            </a:r>
          </a:p>
          <a:p>
            <a:pPr eaLnBrk="1" hangingPunct="1">
              <a:spcBef>
                <a:spcPct val="0"/>
              </a:spcBef>
            </a:pPr>
            <a:endParaRPr lang="en-US" dirty="0" smtClean="0"/>
          </a:p>
          <a:p>
            <a:pPr eaLnBrk="1" hangingPunct="1">
              <a:spcBef>
                <a:spcPct val="0"/>
              </a:spcBef>
            </a:pPr>
            <a:r>
              <a:rPr lang="en-US" dirty="0" err="1" smtClean="0"/>
              <a:t>Participantes</a:t>
            </a:r>
            <a:r>
              <a:rPr lang="en-US" dirty="0" smtClean="0"/>
              <a:t>: </a:t>
            </a:r>
            <a:r>
              <a:rPr lang="en-US" dirty="0" err="1" smtClean="0"/>
              <a:t>completen</a:t>
            </a:r>
            <a:r>
              <a:rPr lang="en-US" dirty="0" smtClean="0"/>
              <a:t> los </a:t>
            </a:r>
            <a:r>
              <a:rPr lang="en-US" dirty="0" err="1" smtClean="0"/>
              <a:t>puntos</a:t>
            </a:r>
            <a:r>
              <a:rPr lang="en-US" dirty="0" smtClean="0"/>
              <a:t> de </a:t>
            </a:r>
            <a:r>
              <a:rPr lang="en-US" dirty="0" err="1" smtClean="0"/>
              <a:t>acceso</a:t>
            </a:r>
            <a:r>
              <a:rPr lang="en-US" dirty="0" smtClean="0"/>
              <a:t> </a:t>
            </a:r>
            <a:r>
              <a:rPr lang="en-US" dirty="0" err="1" smtClean="0"/>
              <a:t>autorizados</a:t>
            </a:r>
            <a:r>
              <a:rPr lang="en-US" dirty="0" smtClean="0"/>
              <a:t> en </a:t>
            </a:r>
            <a:r>
              <a:rPr lang="en-US" dirty="0" err="1" smtClean="0"/>
              <a:t>sus</a:t>
            </a:r>
            <a:r>
              <a:rPr lang="en-US" dirty="0" smtClean="0"/>
              <a:t> </a:t>
            </a:r>
            <a:r>
              <a:rPr lang="en-US" dirty="0" err="1" smtClean="0"/>
              <a:t>tres</a:t>
            </a:r>
            <a:r>
              <a:rPr lang="en-US" dirty="0" smtClean="0"/>
              <a:t> </a:t>
            </a:r>
            <a:r>
              <a:rPr lang="en-US" dirty="0" err="1" smtClean="0"/>
              <a:t>hojas</a:t>
            </a:r>
            <a:r>
              <a:rPr lang="en-US" baseline="0" dirty="0" smtClean="0"/>
              <a:t>/</a:t>
            </a:r>
            <a:r>
              <a:rPr lang="en-US" baseline="0" dirty="0" err="1" smtClean="0"/>
              <a:t>formularios</a:t>
            </a:r>
            <a:r>
              <a:rPr lang="en-US" baseline="0" dirty="0" smtClean="0"/>
              <a:t> de </a:t>
            </a:r>
            <a:r>
              <a:rPr lang="en-US" baseline="0" dirty="0" err="1" smtClean="0"/>
              <a:t>trabajo</a:t>
            </a:r>
            <a:r>
              <a:rPr lang="en-US" baseline="0" dirty="0" smtClean="0"/>
              <a:t>, </a:t>
            </a:r>
            <a:r>
              <a:rPr lang="en-US" baseline="0" dirty="0" err="1" smtClean="0"/>
              <a:t>agregando</a:t>
            </a:r>
            <a:r>
              <a:rPr lang="en-US" baseline="0" dirty="0" smtClean="0"/>
              <a:t> un </a:t>
            </a:r>
            <a:r>
              <a:rPr lang="en-US" baseline="0" dirty="0" err="1" smtClean="0"/>
              <a:t>lugar</a:t>
            </a:r>
            <a:r>
              <a:rPr lang="en-US" baseline="0" dirty="0" smtClean="0"/>
              <a:t> o un </a:t>
            </a:r>
            <a:r>
              <a:rPr lang="en-US" baseline="0" dirty="0" err="1" smtClean="0"/>
              <a:t>miembro</a:t>
            </a:r>
            <a:r>
              <a:rPr lang="en-US" baseline="0" dirty="0" smtClean="0"/>
              <a:t> </a:t>
            </a:r>
            <a:r>
              <a:rPr lang="en-US" baseline="0" dirty="0" err="1" smtClean="0"/>
              <a:t>prominente</a:t>
            </a:r>
            <a:r>
              <a:rPr lang="en-US" baseline="0" dirty="0" smtClean="0"/>
              <a:t>.</a:t>
            </a:r>
          </a:p>
        </p:txBody>
      </p:sp>
      <p:sp>
        <p:nvSpPr>
          <p:cNvPr id="130051" name="Slide Number Placeholder 3"/>
          <p:cNvSpPr>
            <a:spLocks noGrp="1"/>
          </p:cNvSpPr>
          <p:nvPr>
            <p:ph type="sldNum" sz="quarter" idx="5"/>
          </p:nvPr>
        </p:nvSpPr>
        <p:spPr>
          <a:noFill/>
        </p:spPr>
        <p:txBody>
          <a:bodyPr/>
          <a:lstStyle/>
          <a:p>
            <a:fld id="{2369FD21-E2CF-410A-9944-D42F784D84C3}" type="slidenum">
              <a:rPr lang="en-US" smtClean="0"/>
              <a:pPr/>
              <a:t>82</a:t>
            </a:fld>
            <a:endParaRPr 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December 15, 2016</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83</a:t>
            </a:fld>
            <a:endParaRPr lang="en-US"/>
          </a:p>
        </p:txBody>
      </p:sp>
    </p:spTree>
    <p:extLst>
      <p:ext uri="{BB962C8B-B14F-4D97-AF65-F5344CB8AC3E}">
        <p14:creationId xmlns:p14="http://schemas.microsoft.com/office/powerpoint/2010/main" val="856917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20, 2017</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84</a:t>
            </a:fld>
            <a:endParaRPr lang="en-US"/>
          </a:p>
        </p:txBody>
      </p:sp>
    </p:spTree>
    <p:extLst>
      <p:ext uri="{BB962C8B-B14F-4D97-AF65-F5344CB8AC3E}">
        <p14:creationId xmlns:p14="http://schemas.microsoft.com/office/powerpoint/2010/main" val="276383172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20, 2017</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85</a:t>
            </a:fld>
            <a:endParaRPr lang="en-US"/>
          </a:p>
        </p:txBody>
      </p:sp>
    </p:spTree>
    <p:extLst>
      <p:ext uri="{BB962C8B-B14F-4D97-AF65-F5344CB8AC3E}">
        <p14:creationId xmlns:p14="http://schemas.microsoft.com/office/powerpoint/2010/main" val="311926916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bwMode="auto">
          <a:noFill/>
          <a:ln>
            <a:solidFill>
              <a:srgbClr val="000000"/>
            </a:solidFill>
            <a:miter lim="800000"/>
            <a:headEnd/>
            <a:tailEnd/>
          </a:ln>
        </p:spPr>
      </p:sp>
      <p:sp>
        <p:nvSpPr>
          <p:cNvPr id="132098"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Revisión</a:t>
            </a:r>
            <a:r>
              <a:rPr lang="en-US" dirty="0" smtClean="0"/>
              <a:t>:</a:t>
            </a:r>
            <a:r>
              <a:rPr lang="en-US" baseline="0" dirty="0" smtClean="0"/>
              <a:t> 16 </a:t>
            </a:r>
            <a:r>
              <a:rPr lang="en-US" baseline="0" dirty="0" err="1" smtClean="0"/>
              <a:t>enero</a:t>
            </a:r>
            <a:r>
              <a:rPr lang="en-US" baseline="0" dirty="0" smtClean="0"/>
              <a:t> 2015</a:t>
            </a:r>
            <a:endParaRPr lang="en-US" dirty="0" smtClean="0"/>
          </a:p>
          <a:p>
            <a:pPr eaLnBrk="1" hangingPunct="1">
              <a:spcBef>
                <a:spcPct val="0"/>
              </a:spcBef>
            </a:pPr>
            <a:r>
              <a:rPr lang="en-US" dirty="0" err="1" smtClean="0"/>
              <a:t>Recordatorio</a:t>
            </a:r>
            <a:r>
              <a:rPr lang="en-US" dirty="0" smtClean="0"/>
              <a:t>: el</a:t>
            </a:r>
            <a:r>
              <a:rPr lang="en-US" baseline="0" dirty="0" smtClean="0"/>
              <a:t> </a:t>
            </a:r>
            <a:r>
              <a:rPr lang="en-US" baseline="0" dirty="0" err="1" smtClean="0"/>
              <a:t>s</a:t>
            </a:r>
            <a:r>
              <a:rPr lang="en-US" dirty="0" err="1" smtClean="0"/>
              <a:t>ubcampo</a:t>
            </a:r>
            <a:r>
              <a:rPr lang="en-US" dirty="0" smtClean="0"/>
              <a:t> $a </a:t>
            </a:r>
            <a:r>
              <a:rPr lang="en-US" dirty="0" err="1" smtClean="0"/>
              <a:t>es</a:t>
            </a:r>
            <a:r>
              <a:rPr lang="en-US" dirty="0" smtClean="0"/>
              <a:t> </a:t>
            </a:r>
            <a:r>
              <a:rPr lang="en-US" dirty="0" err="1" smtClean="0"/>
              <a:t>implícito</a:t>
            </a:r>
            <a:r>
              <a:rPr lang="en-US" baseline="0" dirty="0" smtClean="0"/>
              <a:t> en el </a:t>
            </a:r>
            <a:r>
              <a:rPr lang="en-US" baseline="0" dirty="0" err="1" smtClean="0"/>
              <a:t>despliegue</a:t>
            </a:r>
            <a:r>
              <a:rPr lang="en-US" baseline="0" dirty="0" smtClean="0"/>
              <a:t> de OCL</a:t>
            </a:r>
            <a:r>
              <a:rPr lang="en-US" dirty="0" smtClean="0"/>
              <a:t>C </a:t>
            </a:r>
            <a:r>
              <a:rPr lang="en-US" dirty="0" err="1" smtClean="0"/>
              <a:t>cuando</a:t>
            </a:r>
            <a:r>
              <a:rPr lang="en-US" baseline="0" dirty="0" smtClean="0"/>
              <a:t> </a:t>
            </a:r>
            <a:r>
              <a:rPr lang="en-US" baseline="0" dirty="0" err="1" smtClean="0"/>
              <a:t>es</a:t>
            </a:r>
            <a:r>
              <a:rPr lang="en-US" baseline="0" dirty="0" smtClean="0"/>
              <a:t> el primer </a:t>
            </a:r>
            <a:r>
              <a:rPr lang="en-US" baseline="0" dirty="0" err="1" smtClean="0"/>
              <a:t>subcampo</a:t>
            </a:r>
            <a:r>
              <a:rPr lang="en-US" baseline="0" dirty="0" smtClean="0"/>
              <a:t>.</a:t>
            </a:r>
            <a:endParaRPr lang="en-US" dirty="0" smtClean="0"/>
          </a:p>
          <a:p>
            <a:pPr eaLnBrk="1" hangingPunct="1">
              <a:spcBef>
                <a:spcPct val="0"/>
              </a:spcBef>
            </a:pPr>
            <a:endParaRPr lang="en-US" dirty="0" smtClean="0"/>
          </a:p>
          <a:p>
            <a:pPr eaLnBrk="1" hangingPunct="1">
              <a:spcBef>
                <a:spcPct val="0"/>
              </a:spcBef>
            </a:pPr>
            <a:r>
              <a:rPr lang="en-US" dirty="0" err="1" smtClean="0"/>
              <a:t>Nótese</a:t>
            </a:r>
            <a:r>
              <a:rPr lang="en-US" dirty="0" smtClean="0"/>
              <a:t> (</a:t>
            </a:r>
            <a:r>
              <a:rPr lang="en-US" dirty="0" err="1" smtClean="0"/>
              <a:t>únicamente</a:t>
            </a:r>
            <a:r>
              <a:rPr lang="en-US" dirty="0" smtClean="0"/>
              <a:t> </a:t>
            </a:r>
            <a:r>
              <a:rPr lang="en-US" dirty="0" err="1" smtClean="0"/>
              <a:t>si</a:t>
            </a:r>
            <a:r>
              <a:rPr lang="en-US" dirty="0" smtClean="0"/>
              <a:t> lo nota </a:t>
            </a:r>
            <a:r>
              <a:rPr lang="en-US" dirty="0" err="1" smtClean="0"/>
              <a:t>algún</a:t>
            </a:r>
            <a:r>
              <a:rPr lang="en-US" baseline="0" dirty="0" smtClean="0"/>
              <a:t> </a:t>
            </a:r>
            <a:r>
              <a:rPr lang="en-US" baseline="0" dirty="0" err="1" smtClean="0"/>
              <a:t>participante</a:t>
            </a:r>
            <a:r>
              <a:rPr lang="en-US" dirty="0" smtClean="0"/>
              <a:t>): el </a:t>
            </a:r>
            <a:r>
              <a:rPr lang="en-US" dirty="0" err="1" smtClean="0"/>
              <a:t>mapeo</a:t>
            </a:r>
            <a:r>
              <a:rPr lang="en-US" dirty="0" smtClean="0"/>
              <a:t> de RDA a MARC del Toolkit no </a:t>
            </a:r>
            <a:r>
              <a:rPr lang="en-US" dirty="0" err="1" smtClean="0"/>
              <a:t>considera</a:t>
            </a:r>
            <a:r>
              <a:rPr lang="en-US" dirty="0" smtClean="0"/>
              <a:t> la </a:t>
            </a:r>
            <a:r>
              <a:rPr lang="en-US" dirty="0" err="1" smtClean="0"/>
              <a:t>situación</a:t>
            </a:r>
            <a:r>
              <a:rPr lang="en-US" dirty="0" smtClean="0"/>
              <a:t> </a:t>
            </a:r>
            <a:r>
              <a:rPr lang="en-US" dirty="0" err="1" smtClean="0"/>
              <a:t>encontrada</a:t>
            </a:r>
            <a:r>
              <a:rPr lang="en-US" dirty="0" smtClean="0"/>
              <a:t> con</a:t>
            </a:r>
            <a:r>
              <a:rPr lang="en-US" baseline="0" dirty="0" smtClean="0"/>
              <a:t> el 400 de</a:t>
            </a:r>
            <a:r>
              <a:rPr lang="en-US" dirty="0" smtClean="0"/>
              <a:t> Shrewsbury; solo </a:t>
            </a:r>
            <a:r>
              <a:rPr lang="en-US" dirty="0" err="1" smtClean="0"/>
              <a:t>mapea</a:t>
            </a:r>
            <a:r>
              <a:rPr lang="en-US" dirty="0" smtClean="0"/>
              <a:t> el </a:t>
            </a:r>
            <a:r>
              <a:rPr lang="en-US" dirty="0" err="1" smtClean="0"/>
              <a:t>tipo</a:t>
            </a:r>
            <a:r>
              <a:rPr lang="en-US" dirty="0" smtClean="0"/>
              <a:t> de </a:t>
            </a:r>
            <a:r>
              <a:rPr lang="en-US" dirty="0" err="1" smtClean="0"/>
              <a:t>familia</a:t>
            </a:r>
            <a:r>
              <a:rPr lang="en-US" baseline="0" dirty="0" smtClean="0"/>
              <a:t> al </a:t>
            </a:r>
            <a:r>
              <a:rPr lang="en-US" baseline="0" dirty="0" err="1" smtClean="0"/>
              <a:t>subcampo</a:t>
            </a:r>
            <a:r>
              <a:rPr lang="en-US" baseline="0" dirty="0" smtClean="0"/>
              <a:t> $a</a:t>
            </a:r>
            <a:r>
              <a:rPr lang="en-US" dirty="0" smtClean="0"/>
              <a:t>, </a:t>
            </a:r>
            <a:r>
              <a:rPr lang="en-US" dirty="0" err="1" smtClean="0"/>
              <a:t>pero</a:t>
            </a:r>
            <a:r>
              <a:rPr lang="en-US" baseline="0" dirty="0" smtClean="0"/>
              <a:t> en </a:t>
            </a:r>
            <a:r>
              <a:rPr lang="en-US" baseline="0" dirty="0" err="1" smtClean="0"/>
              <a:t>este</a:t>
            </a:r>
            <a:r>
              <a:rPr lang="en-US" baseline="0" dirty="0" smtClean="0"/>
              <a:t> </a:t>
            </a:r>
            <a:r>
              <a:rPr lang="en-US" baseline="0" dirty="0" err="1" smtClean="0"/>
              <a:t>caso</a:t>
            </a:r>
            <a:r>
              <a:rPr lang="en-US" baseline="0" dirty="0" smtClean="0"/>
              <a:t> </a:t>
            </a:r>
            <a:r>
              <a:rPr lang="en-US" baseline="0" dirty="0" err="1" smtClean="0"/>
              <a:t>terminó</a:t>
            </a:r>
            <a:r>
              <a:rPr lang="en-US" baseline="0" dirty="0" smtClean="0"/>
              <a:t> en el </a:t>
            </a:r>
            <a:r>
              <a:rPr lang="en-US" baseline="0" dirty="0" err="1" smtClean="0"/>
              <a:t>subcampo</a:t>
            </a:r>
            <a:r>
              <a:rPr lang="en-US" dirty="0" smtClean="0"/>
              <a:t> $c.</a:t>
            </a:r>
          </a:p>
        </p:txBody>
      </p:sp>
      <p:sp>
        <p:nvSpPr>
          <p:cNvPr id="132099" name="Slide Number Placeholder 3"/>
          <p:cNvSpPr>
            <a:spLocks noGrp="1"/>
          </p:cNvSpPr>
          <p:nvPr>
            <p:ph type="sldNum" sz="quarter" idx="5"/>
          </p:nvPr>
        </p:nvSpPr>
        <p:spPr>
          <a:noFill/>
        </p:spPr>
        <p:txBody>
          <a:bodyPr/>
          <a:lstStyle/>
          <a:p>
            <a:fld id="{AC728642-BF1E-473C-98F6-035E94701ADA}" type="slidenum">
              <a:rPr lang="en-US" smtClean="0"/>
              <a:pPr/>
              <a:t>86</a:t>
            </a:fld>
            <a:endParaRPr 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Revisión</a:t>
            </a:r>
            <a:r>
              <a:rPr lang="en-US" dirty="0" smtClean="0"/>
              <a:t>:</a:t>
            </a:r>
            <a:r>
              <a:rPr lang="en-US" baseline="0" dirty="0" smtClean="0"/>
              <a:t> 16 </a:t>
            </a:r>
            <a:r>
              <a:rPr lang="en-US" baseline="0" dirty="0" err="1" smtClean="0"/>
              <a:t>enero</a:t>
            </a:r>
            <a:r>
              <a:rPr lang="en-US" baseline="0" dirty="0" smtClean="0"/>
              <a:t> 2015</a:t>
            </a:r>
            <a:endParaRPr lang="en-US" dirty="0" smtClean="0"/>
          </a:p>
          <a:p>
            <a:pPr eaLnBrk="1" hangingPunct="1">
              <a:spcBef>
                <a:spcPct val="0"/>
              </a:spcBef>
            </a:pPr>
            <a:r>
              <a:rPr lang="en-US" dirty="0" err="1" smtClean="0"/>
              <a:t>Esto</a:t>
            </a:r>
            <a:r>
              <a:rPr lang="en-US" baseline="0" dirty="0" smtClean="0"/>
              <a:t> </a:t>
            </a:r>
            <a:r>
              <a:rPr lang="en-US" baseline="0" dirty="0" err="1" smtClean="0"/>
              <a:t>está</a:t>
            </a:r>
            <a:r>
              <a:rPr lang="en-US" baseline="0" dirty="0" smtClean="0"/>
              <a:t> </a:t>
            </a:r>
            <a:r>
              <a:rPr lang="en-US" baseline="0" dirty="0" err="1" smtClean="0"/>
              <a:t>totalmente</a:t>
            </a:r>
            <a:r>
              <a:rPr lang="en-US" baseline="0" dirty="0" smtClean="0"/>
              <a:t> a </a:t>
            </a:r>
            <a:r>
              <a:rPr lang="en-US" baseline="0" dirty="0" err="1" smtClean="0"/>
              <a:t>criterio</a:t>
            </a:r>
            <a:r>
              <a:rPr lang="en-US" baseline="0" dirty="0" smtClean="0"/>
              <a:t> del </a:t>
            </a:r>
            <a:r>
              <a:rPr lang="en-US" baseline="0" dirty="0" err="1" smtClean="0"/>
              <a:t>catalogador</a:t>
            </a:r>
            <a:r>
              <a:rPr lang="en-US" baseline="0" dirty="0" smtClean="0"/>
              <a:t>.</a:t>
            </a:r>
            <a:r>
              <a:rPr lang="en-US" dirty="0" smtClean="0"/>
              <a:t> Los </a:t>
            </a:r>
            <a:r>
              <a:rPr lang="en-US" dirty="0" err="1" smtClean="0"/>
              <a:t>únicos</a:t>
            </a:r>
            <a:r>
              <a:rPr lang="en-US" dirty="0" smtClean="0"/>
              <a:t> </a:t>
            </a:r>
            <a:r>
              <a:rPr lang="en-US" dirty="0" err="1" smtClean="0"/>
              <a:t>elementos</a:t>
            </a:r>
            <a:r>
              <a:rPr lang="en-US" dirty="0" smtClean="0"/>
              <a:t> </a:t>
            </a:r>
            <a:r>
              <a:rPr lang="en-US" dirty="0" err="1" smtClean="0"/>
              <a:t>obligatorios</a:t>
            </a:r>
            <a:r>
              <a:rPr lang="en-US" dirty="0" smtClean="0"/>
              <a:t> </a:t>
            </a:r>
            <a:r>
              <a:rPr lang="en-US" dirty="0" err="1" smtClean="0"/>
              <a:t>dentro</a:t>
            </a:r>
            <a:r>
              <a:rPr lang="en-US" dirty="0" smtClean="0"/>
              <a:t> del</a:t>
            </a:r>
            <a:r>
              <a:rPr lang="en-US" baseline="0" dirty="0" smtClean="0"/>
              <a:t> </a:t>
            </a:r>
            <a:r>
              <a:rPr lang="en-US" baseline="0" dirty="0" err="1" smtClean="0"/>
              <a:t>punto</a:t>
            </a:r>
            <a:r>
              <a:rPr lang="en-US" baseline="0" dirty="0" smtClean="0"/>
              <a:t> de </a:t>
            </a:r>
            <a:r>
              <a:rPr lang="en-US" baseline="0" dirty="0" err="1" smtClean="0"/>
              <a:t>acceso</a:t>
            </a:r>
            <a:r>
              <a:rPr lang="en-US" baseline="0" dirty="0" smtClean="0"/>
              <a:t> de </a:t>
            </a:r>
            <a:r>
              <a:rPr lang="en-US" baseline="0" dirty="0" err="1" smtClean="0"/>
              <a:t>variantes</a:t>
            </a:r>
            <a:r>
              <a:rPr lang="en-US" baseline="0" dirty="0" smtClean="0"/>
              <a:t> son la </a:t>
            </a:r>
            <a:r>
              <a:rPr lang="en-US" baseline="0" dirty="0" err="1" smtClean="0"/>
              <a:t>variante</a:t>
            </a:r>
            <a:r>
              <a:rPr lang="en-US" baseline="0" dirty="0" smtClean="0"/>
              <a:t> del </a:t>
            </a:r>
            <a:r>
              <a:rPr lang="en-US" baseline="0" dirty="0" err="1" smtClean="0"/>
              <a:t>nombre</a:t>
            </a:r>
            <a:r>
              <a:rPr lang="en-US" baseline="0" dirty="0" smtClean="0"/>
              <a:t> y el </a:t>
            </a:r>
            <a:r>
              <a:rPr lang="en-US" baseline="0" dirty="0" err="1" smtClean="0"/>
              <a:t>tipo</a:t>
            </a:r>
            <a:r>
              <a:rPr lang="en-US" baseline="0" dirty="0" smtClean="0"/>
              <a:t> de </a:t>
            </a:r>
            <a:r>
              <a:rPr lang="en-US" baseline="0" dirty="0" err="1" smtClean="0"/>
              <a:t>familia</a:t>
            </a:r>
            <a:r>
              <a:rPr lang="en-US" baseline="0" dirty="0" smtClean="0"/>
              <a:t>. </a:t>
            </a:r>
            <a:endParaRPr lang="en-US" dirty="0" smtClean="0"/>
          </a:p>
        </p:txBody>
      </p:sp>
      <p:sp>
        <p:nvSpPr>
          <p:cNvPr id="134147" name="Slide Number Placeholder 3"/>
          <p:cNvSpPr>
            <a:spLocks noGrp="1"/>
          </p:cNvSpPr>
          <p:nvPr>
            <p:ph type="sldNum" sz="quarter" idx="5"/>
          </p:nvPr>
        </p:nvSpPr>
        <p:spPr>
          <a:noFill/>
        </p:spPr>
        <p:txBody>
          <a:bodyPr/>
          <a:lstStyle/>
          <a:p>
            <a:fld id="{FF9FB648-4822-4A6F-B724-3997576B2FBC}" type="slidenum">
              <a:rPr lang="en-US" smtClean="0"/>
              <a:pPr/>
              <a:t>87</a:t>
            </a:fld>
            <a:endParaRPr 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bwMode="auto">
          <a:noFill/>
          <a:ln>
            <a:solidFill>
              <a:srgbClr val="000000"/>
            </a:solidFill>
            <a:miter lim="800000"/>
            <a:headEnd/>
            <a:tailEnd/>
          </a:ln>
        </p:spPr>
      </p:sp>
      <p:sp>
        <p:nvSpPr>
          <p:cNvPr id="136194"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Revisión</a:t>
            </a:r>
            <a:r>
              <a:rPr lang="en-US" dirty="0" smtClean="0"/>
              <a:t>:</a:t>
            </a:r>
            <a:r>
              <a:rPr lang="en-US" baseline="0" dirty="0" smtClean="0"/>
              <a:t> 16 </a:t>
            </a:r>
            <a:r>
              <a:rPr lang="en-US" baseline="0" dirty="0" err="1" smtClean="0"/>
              <a:t>enero</a:t>
            </a:r>
            <a:r>
              <a:rPr lang="en-US" baseline="0" dirty="0" smtClean="0"/>
              <a:t> 2015</a:t>
            </a:r>
            <a:endParaRPr lang="en-US" dirty="0" smtClean="0"/>
          </a:p>
          <a:p>
            <a:pPr eaLnBrk="1" hangingPunct="1">
              <a:spcBef>
                <a:spcPct val="0"/>
              </a:spcBef>
            </a:pPr>
            <a:endParaRPr lang="en-US" dirty="0" smtClean="0"/>
          </a:p>
        </p:txBody>
      </p:sp>
      <p:sp>
        <p:nvSpPr>
          <p:cNvPr id="136195" name="Slide Number Placeholder 3"/>
          <p:cNvSpPr>
            <a:spLocks noGrp="1"/>
          </p:cNvSpPr>
          <p:nvPr>
            <p:ph type="sldNum" sz="quarter" idx="5"/>
          </p:nvPr>
        </p:nvSpPr>
        <p:spPr>
          <a:noFill/>
        </p:spPr>
        <p:txBody>
          <a:bodyPr/>
          <a:lstStyle/>
          <a:p>
            <a:fld id="{2A80407D-9640-439E-860F-0963980393DE}" type="slidenum">
              <a:rPr lang="en-US" smtClean="0"/>
              <a:pPr/>
              <a:t>88</a:t>
            </a:fld>
            <a:endParaRPr 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bwMode="auto">
          <a:noFill/>
          <a:ln>
            <a:solidFill>
              <a:srgbClr val="000000"/>
            </a:solidFill>
            <a:miter lim="800000"/>
            <a:headEnd/>
            <a:tailEnd/>
          </a:ln>
        </p:spPr>
      </p:sp>
      <p:sp>
        <p:nvSpPr>
          <p:cNvPr id="138242" name="Notes Placeholder 2"/>
          <p:cNvSpPr>
            <a:spLocks noGrp="1"/>
          </p:cNvSpPr>
          <p:nvPr>
            <p:ph type="body" idx="1"/>
          </p:nvPr>
        </p:nvSpPr>
        <p:spPr>
          <a:noFill/>
          <a:ln/>
        </p:spPr>
        <p:txBody>
          <a:bodyPr/>
          <a:lstStyle/>
          <a:p>
            <a:pPr eaLnBrk="1" hangingPunct="1">
              <a:spcBef>
                <a:spcPct val="0"/>
              </a:spcBef>
            </a:pPr>
            <a:r>
              <a:rPr lang="en-US" dirty="0" smtClean="0"/>
              <a:t>11 </a:t>
            </a:r>
            <a:r>
              <a:rPr lang="en-US" dirty="0" err="1" smtClean="0"/>
              <a:t>marzo</a:t>
            </a:r>
            <a:r>
              <a:rPr lang="en-US" baseline="0" dirty="0" smtClean="0"/>
              <a:t> 2014</a:t>
            </a:r>
            <a:endParaRPr lang="en-US" dirty="0" smtClean="0"/>
          </a:p>
          <a:p>
            <a:pPr eaLnBrk="1" hangingPunct="1">
              <a:spcBef>
                <a:spcPct val="0"/>
              </a:spcBef>
            </a:pPr>
            <a:r>
              <a:rPr lang="en-US" dirty="0" smtClean="0"/>
              <a:t>Nota: La </a:t>
            </a:r>
            <a:r>
              <a:rPr lang="en-US" dirty="0" err="1" smtClean="0"/>
              <a:t>posición</a:t>
            </a:r>
            <a:r>
              <a:rPr lang="en-US" dirty="0" smtClean="0"/>
              <a:t> del </a:t>
            </a:r>
            <a:r>
              <a:rPr lang="en-US" dirty="0" err="1" smtClean="0"/>
              <a:t>subcampo</a:t>
            </a:r>
            <a:r>
              <a:rPr lang="en-US" dirty="0" smtClean="0"/>
              <a:t> $w </a:t>
            </a:r>
            <a:r>
              <a:rPr lang="en-US" dirty="0" err="1" smtClean="0"/>
              <a:t>es</a:t>
            </a:r>
            <a:r>
              <a:rPr lang="en-US" baseline="0" dirty="0" smtClean="0"/>
              <a:t> al final del campo en el </a:t>
            </a:r>
            <a:r>
              <a:rPr lang="en-US" baseline="0" dirty="0" err="1" smtClean="0"/>
              <a:t>despliegue</a:t>
            </a:r>
            <a:r>
              <a:rPr lang="en-US" baseline="0" dirty="0" smtClean="0"/>
              <a:t> de OCLC.</a:t>
            </a:r>
            <a:endParaRPr lang="en-US" dirty="0" smtClean="0"/>
          </a:p>
        </p:txBody>
      </p:sp>
      <p:sp>
        <p:nvSpPr>
          <p:cNvPr id="138243" name="Slide Number Placeholder 3"/>
          <p:cNvSpPr>
            <a:spLocks noGrp="1"/>
          </p:cNvSpPr>
          <p:nvPr>
            <p:ph type="sldNum" sz="quarter" idx="5"/>
          </p:nvPr>
        </p:nvSpPr>
        <p:spPr>
          <a:noFill/>
        </p:spPr>
        <p:txBody>
          <a:bodyPr/>
          <a:lstStyle/>
          <a:p>
            <a:fld id="{7A1084BB-AD5F-4F85-9F3D-3F961B54DD92}" type="slidenum">
              <a:rPr lang="en-US" smtClean="0"/>
              <a:pPr/>
              <a:t>89</a:t>
            </a:fld>
            <a:endParaRPr 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11 </a:t>
            </a:r>
            <a:r>
              <a:rPr lang="en-US" dirty="0" err="1" smtClean="0"/>
              <a:t>marzo</a:t>
            </a:r>
            <a:r>
              <a:rPr lang="en-US" baseline="0" dirty="0" smtClean="0"/>
              <a:t> 2014</a:t>
            </a:r>
            <a:endParaRPr lang="en-US" dirty="0" smtClean="0"/>
          </a:p>
          <a:p>
            <a:pPr eaLnBrk="1" hangingPunct="1">
              <a:spcBef>
                <a:spcPct val="0"/>
              </a:spcBef>
            </a:pPr>
            <a:r>
              <a:rPr lang="en-US" dirty="0" err="1" smtClean="0"/>
              <a:t>En</a:t>
            </a:r>
            <a:r>
              <a:rPr lang="en-US" baseline="0" dirty="0" smtClean="0"/>
              <a:t> </a:t>
            </a:r>
            <a:r>
              <a:rPr lang="en-US" baseline="0" dirty="0" err="1" smtClean="0"/>
              <a:t>este</a:t>
            </a:r>
            <a:r>
              <a:rPr lang="en-US" baseline="0" dirty="0" smtClean="0"/>
              <a:t> </a:t>
            </a:r>
            <a:r>
              <a:rPr lang="en-US" dirty="0" err="1" smtClean="0"/>
              <a:t>caso</a:t>
            </a:r>
            <a:r>
              <a:rPr lang="en-US" dirty="0" smtClean="0"/>
              <a:t>, dado </a:t>
            </a:r>
            <a:r>
              <a:rPr lang="en-US" dirty="0" err="1" smtClean="0"/>
              <a:t>que</a:t>
            </a:r>
            <a:r>
              <a:rPr lang="en-US" dirty="0" smtClean="0"/>
              <a:t> no </a:t>
            </a:r>
            <a:r>
              <a:rPr lang="en-US" dirty="0" err="1" smtClean="0"/>
              <a:t>existe</a:t>
            </a:r>
            <a:r>
              <a:rPr lang="en-US" baseline="0" dirty="0" smtClean="0"/>
              <a:t> un </a:t>
            </a:r>
            <a:r>
              <a:rPr lang="en-US" baseline="0" dirty="0" err="1" smtClean="0"/>
              <a:t>designador</a:t>
            </a:r>
            <a:r>
              <a:rPr lang="en-US" baseline="0" dirty="0" smtClean="0"/>
              <a:t> de </a:t>
            </a:r>
            <a:r>
              <a:rPr lang="en-US" baseline="0" dirty="0" err="1" smtClean="0"/>
              <a:t>relación</a:t>
            </a:r>
            <a:r>
              <a:rPr lang="en-US" baseline="0" dirty="0" smtClean="0"/>
              <a:t> anterior-posterior en el </a:t>
            </a:r>
            <a:r>
              <a:rPr lang="en-US" baseline="0" dirty="0" err="1" smtClean="0"/>
              <a:t>Apéndice</a:t>
            </a:r>
            <a:r>
              <a:rPr lang="en-US" baseline="0" dirty="0" smtClean="0"/>
              <a:t> </a:t>
            </a:r>
            <a:r>
              <a:rPr lang="en-US" dirty="0" smtClean="0"/>
              <a:t>K, </a:t>
            </a:r>
            <a:r>
              <a:rPr lang="en-US" dirty="0" err="1" smtClean="0"/>
              <a:t>necesitaremos</a:t>
            </a:r>
            <a:r>
              <a:rPr lang="en-US" dirty="0" smtClean="0"/>
              <a:t> </a:t>
            </a:r>
            <a:r>
              <a:rPr lang="en-US" dirty="0" err="1" smtClean="0"/>
              <a:t>usar</a:t>
            </a:r>
            <a:r>
              <a:rPr lang="en-US" dirty="0" smtClean="0"/>
              <a:t> la</a:t>
            </a:r>
            <a:r>
              <a:rPr lang="en-US" baseline="0" dirty="0" smtClean="0"/>
              <a:t> </a:t>
            </a:r>
            <a:r>
              <a:rPr lang="en-US" baseline="0" dirty="0" err="1" smtClean="0"/>
              <a:t>codificación</a:t>
            </a:r>
            <a:r>
              <a:rPr lang="en-US" baseline="0" dirty="0" smtClean="0"/>
              <a:t> del </a:t>
            </a:r>
            <a:r>
              <a:rPr lang="en-US" baseline="0" dirty="0" err="1" smtClean="0"/>
              <a:t>subcampo</a:t>
            </a:r>
            <a:r>
              <a:rPr lang="en-US" baseline="0" dirty="0" smtClean="0"/>
              <a:t> </a:t>
            </a:r>
            <a:r>
              <a:rPr lang="en-US" dirty="0" smtClean="0"/>
              <a:t>$w.</a:t>
            </a:r>
          </a:p>
        </p:txBody>
      </p:sp>
      <p:sp>
        <p:nvSpPr>
          <p:cNvPr id="140291" name="Slide Number Placeholder 3"/>
          <p:cNvSpPr>
            <a:spLocks noGrp="1"/>
          </p:cNvSpPr>
          <p:nvPr>
            <p:ph type="sldNum" sz="quarter" idx="5"/>
          </p:nvPr>
        </p:nvSpPr>
        <p:spPr>
          <a:noFill/>
        </p:spPr>
        <p:txBody>
          <a:bodyPr/>
          <a:lstStyle/>
          <a:p>
            <a:fld id="{08D9D66F-11E4-4D65-A168-8C57A4883CAC}" type="slidenum">
              <a:rPr lang="en-US" smtClean="0"/>
              <a:pPr/>
              <a:t>90</a:t>
            </a:fld>
            <a:endParaRPr lang="en-US"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bwMode="auto">
          <a:noFill/>
          <a:ln>
            <a:solidFill>
              <a:srgbClr val="000000"/>
            </a:solidFill>
            <a:miter lim="800000"/>
            <a:headEnd/>
            <a:tailEnd/>
          </a:ln>
        </p:spPr>
      </p:sp>
      <p:sp>
        <p:nvSpPr>
          <p:cNvPr id="142338"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a:t>
            </a:r>
            <a:r>
              <a:rPr lang="en-US" baseline="0" dirty="0" smtClean="0"/>
              <a:t> mayo 2013</a:t>
            </a:r>
            <a:endParaRPr lang="en-US" dirty="0" smtClean="0"/>
          </a:p>
        </p:txBody>
      </p:sp>
      <p:sp>
        <p:nvSpPr>
          <p:cNvPr id="142339" name="Slide Number Placeholder 3"/>
          <p:cNvSpPr>
            <a:spLocks noGrp="1"/>
          </p:cNvSpPr>
          <p:nvPr>
            <p:ph type="sldNum" sz="quarter" idx="5"/>
          </p:nvPr>
        </p:nvSpPr>
        <p:spPr>
          <a:noFill/>
        </p:spPr>
        <p:txBody>
          <a:bodyPr/>
          <a:lstStyle/>
          <a:p>
            <a:fld id="{D8D948E5-BE58-45D4-98CE-56FF954D5EEC}" type="slidenum">
              <a:rPr lang="en-US" smtClean="0"/>
              <a:pPr/>
              <a:t>91</a:t>
            </a:fld>
            <a:endParaRPr lang="en-US"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bwMode="auto">
          <a:noFill/>
          <a:ln>
            <a:solidFill>
              <a:srgbClr val="000000"/>
            </a:solidFill>
            <a:miter lim="800000"/>
            <a:headEnd/>
            <a:tailEnd/>
          </a:ln>
        </p:spPr>
      </p:sp>
      <p:sp>
        <p:nvSpPr>
          <p:cNvPr id="144386"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a:t>
            </a:r>
            <a:r>
              <a:rPr lang="en-US" baseline="0" dirty="0" smtClean="0"/>
              <a:t> mayo 2013</a:t>
            </a:r>
            <a:endParaRPr lang="en-US" dirty="0" smtClean="0"/>
          </a:p>
          <a:p>
            <a:pPr eaLnBrk="1" hangingPunct="1">
              <a:spcBef>
                <a:spcPct val="0"/>
              </a:spcBef>
            </a:pPr>
            <a:r>
              <a:rPr lang="en-US" dirty="0" err="1" smtClean="0"/>
              <a:t>Respuestas</a:t>
            </a:r>
            <a:r>
              <a:rPr lang="en-US" baseline="0" dirty="0" smtClean="0"/>
              <a:t> </a:t>
            </a:r>
            <a:r>
              <a:rPr lang="en-US" baseline="0" dirty="0" err="1" smtClean="0"/>
              <a:t>emanarán</a:t>
            </a:r>
            <a:r>
              <a:rPr lang="en-US" baseline="0" dirty="0" smtClean="0"/>
              <a:t> de </a:t>
            </a:r>
            <a:r>
              <a:rPr lang="en-US" baseline="0" dirty="0" err="1" smtClean="0"/>
              <a:t>las</a:t>
            </a:r>
            <a:r>
              <a:rPr lang="en-US" baseline="0" dirty="0" smtClean="0"/>
              <a:t> </a:t>
            </a:r>
            <a:r>
              <a:rPr lang="en-US" baseline="0" dirty="0" err="1" smtClean="0"/>
              <a:t>siguientes</a:t>
            </a:r>
            <a:r>
              <a:rPr lang="en-US" dirty="0" smtClean="0"/>
              <a:t> </a:t>
            </a:r>
            <a:r>
              <a:rPr lang="en-US" dirty="0" err="1" smtClean="0"/>
              <a:t>diapositivas</a:t>
            </a:r>
            <a:r>
              <a:rPr lang="en-US" dirty="0" smtClean="0"/>
              <a:t>. </a:t>
            </a:r>
            <a:r>
              <a:rPr lang="en-US" dirty="0" err="1" smtClean="0"/>
              <a:t>Estas</a:t>
            </a:r>
            <a:r>
              <a:rPr lang="en-US" dirty="0" smtClean="0"/>
              <a:t> </a:t>
            </a:r>
            <a:r>
              <a:rPr lang="en-US" dirty="0" err="1" smtClean="0"/>
              <a:t>tres</a:t>
            </a:r>
            <a:r>
              <a:rPr lang="en-US" dirty="0" smtClean="0"/>
              <a:t> </a:t>
            </a:r>
            <a:r>
              <a:rPr lang="en-US" dirty="0" err="1" smtClean="0"/>
              <a:t>diapositivas</a:t>
            </a:r>
            <a:r>
              <a:rPr lang="en-US" dirty="0" smtClean="0"/>
              <a:t> se </a:t>
            </a:r>
            <a:r>
              <a:rPr lang="en-US" dirty="0" err="1" smtClean="0"/>
              <a:t>encuentran</a:t>
            </a:r>
            <a:r>
              <a:rPr lang="en-US" dirty="0" smtClean="0"/>
              <a:t> en la </a:t>
            </a:r>
            <a:r>
              <a:rPr lang="en-US" dirty="0" err="1" smtClean="0"/>
              <a:t>sección</a:t>
            </a:r>
            <a:r>
              <a:rPr lang="en-US" dirty="0" smtClean="0"/>
              <a:t> de "</a:t>
            </a:r>
            <a:r>
              <a:rPr lang="en-US" dirty="0" err="1" smtClean="0"/>
              <a:t>Respuestas</a:t>
            </a:r>
            <a:r>
              <a:rPr lang="en-US" dirty="0" smtClean="0"/>
              <a:t>" del manual de los </a:t>
            </a:r>
            <a:r>
              <a:rPr lang="en-US" dirty="0" err="1" smtClean="0"/>
              <a:t>participantes</a:t>
            </a:r>
            <a:r>
              <a:rPr lang="en-US" dirty="0" smtClean="0"/>
              <a:t>.  </a:t>
            </a:r>
          </a:p>
        </p:txBody>
      </p:sp>
      <p:sp>
        <p:nvSpPr>
          <p:cNvPr id="144387" name="Slide Number Placeholder 3"/>
          <p:cNvSpPr>
            <a:spLocks noGrp="1"/>
          </p:cNvSpPr>
          <p:nvPr>
            <p:ph type="sldNum" sz="quarter" idx="5"/>
          </p:nvPr>
        </p:nvSpPr>
        <p:spPr>
          <a:noFill/>
        </p:spPr>
        <p:txBody>
          <a:bodyPr/>
          <a:lstStyle/>
          <a:p>
            <a:fld id="{8DB20EE8-9273-4EE1-86E3-AAAC2988A22B}" type="slidenum">
              <a:rPr lang="en-US" smtClean="0"/>
              <a:pPr/>
              <a:t>92</a:t>
            </a:fld>
            <a:endParaRPr lang="en-US"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noTextEdit="1"/>
          </p:cNvSpPr>
          <p:nvPr>
            <p:ph type="sldImg"/>
          </p:nvPr>
        </p:nvSpPr>
        <p:spPr bwMode="auto">
          <a:noFill/>
          <a:ln>
            <a:solidFill>
              <a:srgbClr val="000000"/>
            </a:solidFill>
            <a:miter lim="800000"/>
            <a:headEnd/>
            <a:tailEnd/>
          </a:ln>
        </p:spPr>
      </p:sp>
      <p:sp>
        <p:nvSpPr>
          <p:cNvPr id="146434" name="Notes Placeholder 2"/>
          <p:cNvSpPr>
            <a:spLocks noGrp="1"/>
          </p:cNvSpPr>
          <p:nvPr>
            <p:ph type="body" idx="1"/>
          </p:nvPr>
        </p:nvSpPr>
        <p:spPr>
          <a:noFill/>
          <a:ln/>
        </p:spPr>
        <p:txBody>
          <a:bodyPr/>
          <a:lstStyle/>
          <a:p>
            <a:pPr eaLnBrk="1" hangingPunct="1">
              <a:spcBef>
                <a:spcPct val="0"/>
              </a:spcBef>
            </a:pPr>
            <a:r>
              <a:rPr lang="en-US" dirty="0" err="1" smtClean="0"/>
              <a:t>Revisión</a:t>
            </a:r>
            <a:r>
              <a:rPr lang="en-US" dirty="0" smtClean="0"/>
              <a:t>: 24 </a:t>
            </a:r>
            <a:r>
              <a:rPr lang="en-US" dirty="0" err="1" smtClean="0"/>
              <a:t>febrero</a:t>
            </a:r>
            <a:r>
              <a:rPr lang="en-US" baseline="0" dirty="0" smtClean="0"/>
              <a:t> 2014</a:t>
            </a:r>
            <a:endParaRPr lang="en-US" dirty="0" smtClean="0"/>
          </a:p>
          <a:p>
            <a:pPr eaLnBrk="1" hangingPunct="1">
              <a:spcBef>
                <a:spcPct val="0"/>
              </a:spcBef>
            </a:pPr>
            <a:r>
              <a:rPr lang="en-US" dirty="0" err="1" smtClean="0"/>
              <a:t>Nótese</a:t>
            </a:r>
            <a:r>
              <a:rPr lang="en-US" dirty="0" smtClean="0"/>
              <a:t> </a:t>
            </a:r>
            <a:r>
              <a:rPr lang="en-US" dirty="0" err="1" smtClean="0"/>
              <a:t>que</a:t>
            </a:r>
            <a:r>
              <a:rPr lang="en-US" dirty="0" smtClean="0"/>
              <a:t> </a:t>
            </a:r>
            <a:r>
              <a:rPr lang="en-US" dirty="0" err="1" smtClean="0"/>
              <a:t>muy</a:t>
            </a:r>
            <a:r>
              <a:rPr lang="en-US" dirty="0" smtClean="0"/>
              <a:t> </a:t>
            </a:r>
            <a:r>
              <a:rPr lang="en-US" dirty="0" err="1" smtClean="0"/>
              <a:t>poco</a:t>
            </a:r>
            <a:r>
              <a:rPr lang="en-US" dirty="0" smtClean="0"/>
              <a:t> </a:t>
            </a:r>
            <a:r>
              <a:rPr lang="en-US" dirty="0" err="1" smtClean="0"/>
              <a:t>es</a:t>
            </a:r>
            <a:r>
              <a:rPr lang="en-US" dirty="0" smtClean="0"/>
              <a:t> </a:t>
            </a:r>
            <a:r>
              <a:rPr lang="en-US" dirty="0" err="1" smtClean="0"/>
              <a:t>núcleo</a:t>
            </a:r>
            <a:r>
              <a:rPr lang="en-US" dirty="0" smtClean="0"/>
              <a:t> u </a:t>
            </a:r>
            <a:r>
              <a:rPr lang="en-US" dirty="0" err="1" smtClean="0"/>
              <a:t>obligatorio</a:t>
            </a:r>
            <a:r>
              <a:rPr lang="en-US" dirty="0" smtClean="0"/>
              <a:t> en un </a:t>
            </a:r>
            <a:r>
              <a:rPr lang="en-US" dirty="0" err="1" smtClean="0"/>
              <a:t>registro</a:t>
            </a:r>
            <a:r>
              <a:rPr lang="en-US" dirty="0" smtClean="0"/>
              <a:t> RDA.  Las </a:t>
            </a:r>
            <a:r>
              <a:rPr lang="en-US" dirty="0" err="1" smtClean="0"/>
              <a:t>instituciones</a:t>
            </a:r>
            <a:r>
              <a:rPr lang="en-US" dirty="0" smtClean="0"/>
              <a:t> </a:t>
            </a:r>
            <a:r>
              <a:rPr lang="en-US" dirty="0" err="1" smtClean="0"/>
              <a:t>pueden</a:t>
            </a:r>
            <a:r>
              <a:rPr lang="en-US" dirty="0" smtClean="0"/>
              <a:t> </a:t>
            </a:r>
            <a:r>
              <a:rPr lang="en-US" dirty="0" err="1" smtClean="0"/>
              <a:t>declararar</a:t>
            </a:r>
            <a:r>
              <a:rPr lang="en-US" dirty="0" smtClean="0"/>
              <a:t> </a:t>
            </a:r>
            <a:r>
              <a:rPr lang="en-US" dirty="0" err="1" smtClean="0"/>
              <a:t>como</a:t>
            </a:r>
            <a:r>
              <a:rPr lang="en-US" dirty="0" smtClean="0"/>
              <a:t> </a:t>
            </a:r>
            <a:r>
              <a:rPr lang="en-US" dirty="0" err="1" smtClean="0"/>
              <a:t>núcleo</a:t>
            </a:r>
            <a:r>
              <a:rPr lang="en-US" dirty="0" smtClean="0"/>
              <a:t> </a:t>
            </a:r>
            <a:r>
              <a:rPr lang="en-US" dirty="0" err="1" smtClean="0"/>
              <a:t>otros</a:t>
            </a:r>
            <a:r>
              <a:rPr lang="en-US" dirty="0" smtClean="0"/>
              <a:t> </a:t>
            </a:r>
            <a:r>
              <a:rPr lang="en-US" dirty="0" err="1" smtClean="0"/>
              <a:t>elementos</a:t>
            </a:r>
            <a:r>
              <a:rPr lang="en-US" dirty="0" smtClean="0"/>
              <a:t>.  </a:t>
            </a:r>
            <a:r>
              <a:rPr lang="en-US" dirty="0" err="1" smtClean="0"/>
              <a:t>Por</a:t>
            </a:r>
            <a:r>
              <a:rPr lang="en-US" dirty="0" smtClean="0"/>
              <a:t> </a:t>
            </a:r>
            <a:r>
              <a:rPr lang="en-US" dirty="0" err="1" smtClean="0"/>
              <a:t>ejemplo</a:t>
            </a:r>
            <a:r>
              <a:rPr lang="en-US" dirty="0" smtClean="0"/>
              <a:t>, la </a:t>
            </a:r>
            <a:r>
              <a:rPr lang="en-US" dirty="0" err="1" smtClean="0"/>
              <a:t>primera</a:t>
            </a:r>
            <a:r>
              <a:rPr lang="en-US" dirty="0" smtClean="0"/>
              <a:t> </a:t>
            </a:r>
            <a:r>
              <a:rPr lang="en-US" dirty="0" err="1" smtClean="0"/>
              <a:t>fuente</a:t>
            </a:r>
            <a:r>
              <a:rPr lang="en-US" dirty="0" smtClean="0"/>
              <a:t> </a:t>
            </a:r>
            <a:r>
              <a:rPr lang="en-US" dirty="0" err="1" smtClean="0"/>
              <a:t>consultada</a:t>
            </a:r>
            <a:r>
              <a:rPr lang="en-US" dirty="0" smtClean="0"/>
              <a:t> </a:t>
            </a:r>
            <a:r>
              <a:rPr lang="en-US" dirty="0" err="1" smtClean="0"/>
              <a:t>es</a:t>
            </a:r>
            <a:r>
              <a:rPr lang="en-US" dirty="0" smtClean="0"/>
              <a:t> </a:t>
            </a:r>
            <a:r>
              <a:rPr lang="en-US" dirty="0" err="1" smtClean="0"/>
              <a:t>núcleo</a:t>
            </a:r>
            <a:r>
              <a:rPr lang="en-US" dirty="0" smtClean="0"/>
              <a:t> </a:t>
            </a:r>
            <a:r>
              <a:rPr lang="en-US" dirty="0" err="1" smtClean="0"/>
              <a:t>para</a:t>
            </a:r>
            <a:r>
              <a:rPr lang="en-US" dirty="0" smtClean="0"/>
              <a:t> el </a:t>
            </a:r>
            <a:r>
              <a:rPr lang="en-US" dirty="0" err="1" smtClean="0"/>
              <a:t>PCC</a:t>
            </a:r>
            <a:r>
              <a:rPr lang="en-US" dirty="0" smtClean="0"/>
              <a:t>.  (La </a:t>
            </a:r>
            <a:r>
              <a:rPr lang="en-US" dirty="0" err="1" smtClean="0"/>
              <a:t>lengua</a:t>
            </a:r>
            <a:r>
              <a:rPr lang="en-US" dirty="0" smtClean="0"/>
              <a:t> de </a:t>
            </a:r>
            <a:r>
              <a:rPr lang="en-US" dirty="0" err="1" smtClean="0"/>
              <a:t>catalogación</a:t>
            </a:r>
            <a:r>
              <a:rPr lang="en-US" dirty="0" smtClean="0"/>
              <a:t> </a:t>
            </a:r>
            <a:r>
              <a:rPr lang="en-US" dirty="0" err="1" smtClean="0"/>
              <a:t>está</a:t>
            </a:r>
            <a:r>
              <a:rPr lang="en-US" dirty="0" smtClean="0"/>
              <a:t> </a:t>
            </a:r>
            <a:r>
              <a:rPr lang="en-US" dirty="0" err="1" smtClean="0"/>
              <a:t>marcada</a:t>
            </a:r>
            <a:r>
              <a:rPr lang="en-US" dirty="0" smtClean="0"/>
              <a:t> </a:t>
            </a:r>
            <a:r>
              <a:rPr lang="en-US" dirty="0" err="1" smtClean="0"/>
              <a:t>como</a:t>
            </a:r>
            <a:r>
              <a:rPr lang="en-US" dirty="0" smtClean="0"/>
              <a:t> </a:t>
            </a:r>
            <a:r>
              <a:rPr lang="en-US" dirty="0" err="1" smtClean="0"/>
              <a:t>núcleo</a:t>
            </a:r>
            <a:r>
              <a:rPr lang="en-US" dirty="0" smtClean="0"/>
              <a:t> en el </a:t>
            </a:r>
            <a:r>
              <a:rPr lang="en-US" dirty="0" err="1" smtClean="0"/>
              <a:t>índice</a:t>
            </a:r>
            <a:r>
              <a:rPr lang="en-US" dirty="0" smtClean="0"/>
              <a:t>, </a:t>
            </a:r>
            <a:r>
              <a:rPr lang="en-US" dirty="0" err="1" smtClean="0"/>
              <a:t>pero</a:t>
            </a:r>
            <a:r>
              <a:rPr lang="en-US" dirty="0" smtClean="0"/>
              <a:t> no en </a:t>
            </a:r>
            <a:r>
              <a:rPr lang="en-US" dirty="0" err="1" smtClean="0"/>
              <a:t>las</a:t>
            </a:r>
            <a:r>
              <a:rPr lang="en-US" dirty="0" smtClean="0"/>
              <a:t> </a:t>
            </a:r>
            <a:r>
              <a:rPr lang="en-US" dirty="0" err="1" smtClean="0"/>
              <a:t>reglas</a:t>
            </a:r>
            <a:r>
              <a:rPr lang="en-US" dirty="0" smtClean="0"/>
              <a:t> en </a:t>
            </a:r>
            <a:r>
              <a:rPr lang="en-US" dirty="0" err="1" smtClean="0"/>
              <a:t>sí</a:t>
            </a:r>
            <a:r>
              <a:rPr lang="en-US" dirty="0" smtClean="0"/>
              <a:t> </a:t>
            </a:r>
            <a:r>
              <a:rPr lang="en-US" dirty="0" err="1" smtClean="0"/>
              <a:t>mismas</a:t>
            </a:r>
            <a:r>
              <a:rPr lang="en-US" dirty="0" smtClean="0"/>
              <a:t>)</a:t>
            </a:r>
          </a:p>
          <a:p>
            <a:pPr eaLnBrk="1" hangingPunct="1">
              <a:spcBef>
                <a:spcPct val="0"/>
              </a:spcBef>
            </a:pPr>
            <a:endParaRPr lang="en-US" dirty="0" smtClean="0"/>
          </a:p>
        </p:txBody>
      </p:sp>
      <p:sp>
        <p:nvSpPr>
          <p:cNvPr id="146435" name="Slide Number Placeholder 3"/>
          <p:cNvSpPr>
            <a:spLocks noGrp="1"/>
          </p:cNvSpPr>
          <p:nvPr>
            <p:ph type="sldNum" sz="quarter" idx="5"/>
          </p:nvPr>
        </p:nvSpPr>
        <p:spPr>
          <a:noFill/>
        </p:spPr>
        <p:txBody>
          <a:bodyPr/>
          <a:lstStyle/>
          <a:p>
            <a:fld id="{A3A82C4B-C09D-4DEC-ACD0-B696FF340BFA}" type="slidenum">
              <a:rPr lang="en-US" smtClean="0">
                <a:latin typeface="Arial" charset="0"/>
              </a:rPr>
              <a:pPr/>
              <a:t>93</a:t>
            </a:fld>
            <a:endParaRPr lang="en-US" smtClean="0">
              <a:latin typeface="Arial"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Image Placeholder 1"/>
          <p:cNvSpPr>
            <a:spLocks noGrp="1" noRot="1" noChangeAspect="1" noTextEdit="1"/>
          </p:cNvSpPr>
          <p:nvPr>
            <p:ph type="sldImg"/>
          </p:nvPr>
        </p:nvSpPr>
        <p:spPr bwMode="auto">
          <a:noFill/>
          <a:ln>
            <a:solidFill>
              <a:srgbClr val="000000"/>
            </a:solidFill>
            <a:miter lim="800000"/>
            <a:headEnd/>
            <a:tailEnd/>
          </a:ln>
        </p:spPr>
      </p:sp>
      <p:sp>
        <p:nvSpPr>
          <p:cNvPr id="148482"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smtClean="0"/>
              <a:t>11 </a:t>
            </a:r>
            <a:r>
              <a:rPr lang="en-US" baseline="0" dirty="0" err="1" smtClean="0"/>
              <a:t>marzo</a:t>
            </a:r>
            <a:r>
              <a:rPr lang="en-US" baseline="0" dirty="0" smtClean="0"/>
              <a:t> 2014</a:t>
            </a:r>
            <a:endParaRPr lang="en-US" dirty="0" smtClean="0"/>
          </a:p>
          <a:p>
            <a:pPr eaLnBrk="1" hangingPunct="1">
              <a:spcBef>
                <a:spcPct val="0"/>
              </a:spcBef>
            </a:pPr>
            <a:r>
              <a:rPr lang="en-US" dirty="0" err="1" smtClean="0"/>
              <a:t>Nótese</a:t>
            </a:r>
            <a:r>
              <a:rPr lang="en-US" dirty="0" smtClean="0"/>
              <a:t> </a:t>
            </a:r>
            <a:r>
              <a:rPr lang="en-US" dirty="0" err="1" smtClean="0"/>
              <a:t>que</a:t>
            </a:r>
            <a:r>
              <a:rPr lang="en-US" dirty="0" smtClean="0"/>
              <a:t> </a:t>
            </a:r>
            <a:r>
              <a:rPr lang="en-US" dirty="0" err="1" smtClean="0"/>
              <a:t>muy</a:t>
            </a:r>
            <a:r>
              <a:rPr lang="en-US" dirty="0" smtClean="0"/>
              <a:t> </a:t>
            </a:r>
            <a:r>
              <a:rPr lang="en-US" dirty="0" err="1" smtClean="0"/>
              <a:t>poco</a:t>
            </a:r>
            <a:r>
              <a:rPr lang="en-US" dirty="0" smtClean="0"/>
              <a:t> </a:t>
            </a:r>
            <a:r>
              <a:rPr lang="en-US" dirty="0" err="1" smtClean="0"/>
              <a:t>es</a:t>
            </a:r>
            <a:r>
              <a:rPr lang="en-US" dirty="0" smtClean="0"/>
              <a:t> </a:t>
            </a:r>
            <a:r>
              <a:rPr lang="en-US" dirty="0" err="1" smtClean="0"/>
              <a:t>núcleo</a:t>
            </a:r>
            <a:r>
              <a:rPr lang="en-US" dirty="0" smtClean="0"/>
              <a:t> u </a:t>
            </a:r>
            <a:r>
              <a:rPr lang="en-US" dirty="0" err="1" smtClean="0"/>
              <a:t>obligatorio</a:t>
            </a:r>
            <a:r>
              <a:rPr lang="en-US" dirty="0" smtClean="0"/>
              <a:t> en un </a:t>
            </a:r>
            <a:r>
              <a:rPr lang="en-US" dirty="0" err="1" smtClean="0"/>
              <a:t>registro</a:t>
            </a:r>
            <a:r>
              <a:rPr lang="en-US" dirty="0" smtClean="0"/>
              <a:t> RDA.  Las </a:t>
            </a:r>
            <a:r>
              <a:rPr lang="en-US" dirty="0" err="1" smtClean="0"/>
              <a:t>instituciones</a:t>
            </a:r>
            <a:r>
              <a:rPr lang="en-US" dirty="0" smtClean="0"/>
              <a:t> </a:t>
            </a:r>
            <a:r>
              <a:rPr lang="en-US" dirty="0" err="1" smtClean="0"/>
              <a:t>pueden</a:t>
            </a:r>
            <a:r>
              <a:rPr lang="en-US" dirty="0" smtClean="0"/>
              <a:t> </a:t>
            </a:r>
            <a:r>
              <a:rPr lang="en-US" dirty="0" err="1" smtClean="0"/>
              <a:t>declararar</a:t>
            </a:r>
            <a:r>
              <a:rPr lang="en-US" dirty="0" smtClean="0"/>
              <a:t> </a:t>
            </a:r>
            <a:r>
              <a:rPr lang="en-US" dirty="0" err="1" smtClean="0"/>
              <a:t>como</a:t>
            </a:r>
            <a:r>
              <a:rPr lang="en-US" dirty="0" smtClean="0"/>
              <a:t> </a:t>
            </a:r>
            <a:r>
              <a:rPr lang="en-US" dirty="0" err="1" smtClean="0"/>
              <a:t>núcleo</a:t>
            </a:r>
            <a:r>
              <a:rPr lang="en-US" dirty="0" smtClean="0"/>
              <a:t> </a:t>
            </a:r>
            <a:r>
              <a:rPr lang="en-US" dirty="0" err="1" smtClean="0"/>
              <a:t>otros</a:t>
            </a:r>
            <a:r>
              <a:rPr lang="en-US" dirty="0" smtClean="0"/>
              <a:t> </a:t>
            </a:r>
            <a:r>
              <a:rPr lang="en-US" dirty="0" err="1" smtClean="0"/>
              <a:t>elementos</a:t>
            </a:r>
            <a:r>
              <a:rPr lang="en-US" dirty="0" smtClean="0"/>
              <a:t>.  </a:t>
            </a:r>
            <a:r>
              <a:rPr lang="en-US" dirty="0" err="1" smtClean="0"/>
              <a:t>Por</a:t>
            </a:r>
            <a:r>
              <a:rPr lang="en-US" dirty="0" smtClean="0"/>
              <a:t> </a:t>
            </a:r>
            <a:r>
              <a:rPr lang="en-US" dirty="0" err="1" smtClean="0"/>
              <a:t>ejemplo</a:t>
            </a:r>
            <a:r>
              <a:rPr lang="en-US" dirty="0" smtClean="0"/>
              <a:t>, la </a:t>
            </a:r>
            <a:r>
              <a:rPr lang="en-US" dirty="0" err="1" smtClean="0"/>
              <a:t>primera</a:t>
            </a:r>
            <a:r>
              <a:rPr lang="en-US" dirty="0" smtClean="0"/>
              <a:t> </a:t>
            </a:r>
            <a:r>
              <a:rPr lang="en-US" dirty="0" err="1" smtClean="0"/>
              <a:t>fuente</a:t>
            </a:r>
            <a:r>
              <a:rPr lang="en-US" dirty="0" smtClean="0"/>
              <a:t> </a:t>
            </a:r>
            <a:r>
              <a:rPr lang="en-US" dirty="0" err="1" smtClean="0"/>
              <a:t>consultada</a:t>
            </a:r>
            <a:r>
              <a:rPr lang="en-US" dirty="0" smtClean="0"/>
              <a:t> (670) </a:t>
            </a:r>
            <a:r>
              <a:rPr lang="en-US" dirty="0" err="1" smtClean="0"/>
              <a:t>es</a:t>
            </a:r>
            <a:r>
              <a:rPr lang="en-US" dirty="0" smtClean="0"/>
              <a:t> </a:t>
            </a:r>
            <a:r>
              <a:rPr lang="en-US" dirty="0" err="1" smtClean="0"/>
              <a:t>núcleo</a:t>
            </a:r>
            <a:r>
              <a:rPr lang="en-US" dirty="0" smtClean="0"/>
              <a:t> </a:t>
            </a:r>
            <a:r>
              <a:rPr lang="en-US" dirty="0" err="1" smtClean="0"/>
              <a:t>para</a:t>
            </a:r>
            <a:r>
              <a:rPr lang="en-US" dirty="0" smtClean="0"/>
              <a:t> el </a:t>
            </a:r>
            <a:r>
              <a:rPr lang="en-US" dirty="0" err="1" smtClean="0"/>
              <a:t>PCC</a:t>
            </a:r>
            <a:r>
              <a:rPr lang="en-US" dirty="0" smtClean="0"/>
              <a:t>.  (La </a:t>
            </a:r>
            <a:r>
              <a:rPr lang="en-US" dirty="0" err="1" smtClean="0"/>
              <a:t>lengua</a:t>
            </a:r>
            <a:r>
              <a:rPr lang="en-US" dirty="0" smtClean="0"/>
              <a:t> de </a:t>
            </a:r>
            <a:r>
              <a:rPr lang="en-US" dirty="0" err="1" smtClean="0"/>
              <a:t>catalogación</a:t>
            </a:r>
            <a:r>
              <a:rPr lang="en-US" dirty="0" smtClean="0"/>
              <a:t> </a:t>
            </a:r>
            <a:r>
              <a:rPr lang="en-US" dirty="0" err="1" smtClean="0"/>
              <a:t>está</a:t>
            </a:r>
            <a:r>
              <a:rPr lang="en-US" dirty="0" smtClean="0"/>
              <a:t> </a:t>
            </a:r>
            <a:r>
              <a:rPr lang="en-US" dirty="0" err="1" smtClean="0"/>
              <a:t>marcada</a:t>
            </a:r>
            <a:r>
              <a:rPr lang="en-US" dirty="0" smtClean="0"/>
              <a:t> </a:t>
            </a:r>
            <a:r>
              <a:rPr lang="en-US" dirty="0" err="1" smtClean="0"/>
              <a:t>como</a:t>
            </a:r>
            <a:r>
              <a:rPr lang="en-US" dirty="0" smtClean="0"/>
              <a:t> </a:t>
            </a:r>
            <a:r>
              <a:rPr lang="en-US" dirty="0" err="1" smtClean="0"/>
              <a:t>núcleo</a:t>
            </a:r>
            <a:r>
              <a:rPr lang="en-US" dirty="0" smtClean="0"/>
              <a:t> en el </a:t>
            </a:r>
            <a:r>
              <a:rPr lang="en-US" dirty="0" err="1" smtClean="0"/>
              <a:t>índice</a:t>
            </a:r>
            <a:r>
              <a:rPr lang="en-US" dirty="0" smtClean="0"/>
              <a:t>, </a:t>
            </a:r>
            <a:r>
              <a:rPr lang="en-US" dirty="0" err="1" smtClean="0"/>
              <a:t>pero</a:t>
            </a:r>
            <a:r>
              <a:rPr lang="en-US" dirty="0" smtClean="0"/>
              <a:t> no en </a:t>
            </a:r>
            <a:r>
              <a:rPr lang="en-US" dirty="0" err="1" smtClean="0"/>
              <a:t>las</a:t>
            </a:r>
            <a:r>
              <a:rPr lang="en-US" dirty="0" smtClean="0"/>
              <a:t> </a:t>
            </a:r>
            <a:r>
              <a:rPr lang="en-US" dirty="0" err="1" smtClean="0"/>
              <a:t>reglas</a:t>
            </a:r>
            <a:r>
              <a:rPr lang="en-US" dirty="0" smtClean="0"/>
              <a:t> en </a:t>
            </a:r>
            <a:r>
              <a:rPr lang="en-US" dirty="0" err="1" smtClean="0"/>
              <a:t>sí</a:t>
            </a:r>
            <a:r>
              <a:rPr lang="en-US" dirty="0" smtClean="0"/>
              <a:t> </a:t>
            </a:r>
            <a:r>
              <a:rPr lang="en-US" dirty="0" err="1" smtClean="0"/>
              <a:t>mismas</a:t>
            </a:r>
            <a:r>
              <a:rPr lang="en-US" dirty="0" smtClean="0"/>
              <a:t>)</a:t>
            </a:r>
          </a:p>
          <a:p>
            <a:pPr eaLnBrk="1" hangingPunct="1">
              <a:spcBef>
                <a:spcPct val="0"/>
              </a:spcBef>
            </a:pPr>
            <a:endParaRPr lang="en-US" dirty="0" smtClean="0"/>
          </a:p>
          <a:p>
            <a:pPr eaLnBrk="1" hangingPunct="1">
              <a:spcBef>
                <a:spcPct val="0"/>
              </a:spcBef>
            </a:pPr>
            <a:r>
              <a:rPr lang="en-US" dirty="0" smtClean="0"/>
              <a:t>Nota: la </a:t>
            </a:r>
            <a:r>
              <a:rPr lang="en-US" dirty="0" err="1" smtClean="0"/>
              <a:t>fecha</a:t>
            </a:r>
            <a:r>
              <a:rPr lang="en-US" dirty="0" smtClean="0"/>
              <a:t> </a:t>
            </a:r>
            <a:r>
              <a:rPr lang="en-US" dirty="0" err="1" smtClean="0"/>
              <a:t>en</a:t>
            </a:r>
            <a:r>
              <a:rPr lang="en-US" dirty="0" smtClean="0"/>
              <a:t> el 046 </a:t>
            </a:r>
            <a:r>
              <a:rPr lang="en-US" dirty="0" err="1" smtClean="0"/>
              <a:t>podría</a:t>
            </a:r>
            <a:r>
              <a:rPr lang="en-US" dirty="0" smtClean="0"/>
              <a:t> </a:t>
            </a:r>
            <a:r>
              <a:rPr lang="en-US" dirty="0" err="1" smtClean="0"/>
              <a:t>haber</a:t>
            </a:r>
            <a:r>
              <a:rPr lang="en-US" dirty="0" smtClean="0"/>
              <a:t> </a:t>
            </a:r>
            <a:r>
              <a:rPr lang="en-US" dirty="0" err="1" smtClean="0"/>
              <a:t>sido</a:t>
            </a:r>
            <a:r>
              <a:rPr lang="en-US" dirty="0" smtClean="0"/>
              <a:t> $s 19130430.</a:t>
            </a:r>
            <a:r>
              <a:rPr lang="en-US" baseline="0" dirty="0" smtClean="0"/>
              <a:t> </a:t>
            </a:r>
            <a:r>
              <a:rPr lang="en-US" baseline="0" dirty="0" err="1" smtClean="0"/>
              <a:t>Sólo</a:t>
            </a:r>
            <a:r>
              <a:rPr lang="en-US" baseline="0" dirty="0" smtClean="0"/>
              <a:t> </a:t>
            </a:r>
            <a:r>
              <a:rPr lang="en-US" baseline="0" dirty="0" err="1" smtClean="0"/>
              <a:t>uno</a:t>
            </a:r>
            <a:r>
              <a:rPr lang="en-US" baseline="0" dirty="0" smtClean="0"/>
              <a:t> $s per 046 </a:t>
            </a:r>
            <a:r>
              <a:rPr lang="en-US" baseline="0" dirty="0" err="1" smtClean="0"/>
              <a:t>permitido</a:t>
            </a:r>
            <a:r>
              <a:rPr lang="en-US" baseline="0" dirty="0" smtClean="0"/>
              <a:t>. </a:t>
            </a:r>
            <a:r>
              <a:rPr lang="en-US" baseline="0" dirty="0" err="1" smtClean="0"/>
              <a:t>También</a:t>
            </a:r>
            <a:r>
              <a:rPr lang="en-US" baseline="0" dirty="0" smtClean="0"/>
              <a:t>, la </a:t>
            </a:r>
            <a:r>
              <a:rPr lang="en-US" baseline="0" dirty="0" err="1" smtClean="0"/>
              <a:t>fecha</a:t>
            </a:r>
            <a:r>
              <a:rPr lang="en-US" baseline="0" dirty="0" smtClean="0"/>
              <a:t> </a:t>
            </a:r>
            <a:r>
              <a:rPr lang="en-US" baseline="0" dirty="0" err="1" smtClean="0"/>
              <a:t>en</a:t>
            </a:r>
            <a:r>
              <a:rPr lang="en-US" baseline="0" dirty="0" smtClean="0"/>
              <a:t> el 100 </a:t>
            </a:r>
            <a:r>
              <a:rPr lang="en-US" baseline="0" dirty="0" err="1" smtClean="0"/>
              <a:t>podría</a:t>
            </a:r>
            <a:r>
              <a:rPr lang="en-US" baseline="0" dirty="0" smtClean="0"/>
              <a:t> </a:t>
            </a:r>
            <a:r>
              <a:rPr lang="en-US" dirty="0" err="1" smtClean="0"/>
              <a:t>haber</a:t>
            </a:r>
            <a:r>
              <a:rPr lang="en-US" dirty="0" smtClean="0"/>
              <a:t> </a:t>
            </a:r>
            <a:r>
              <a:rPr lang="en-US" dirty="0" err="1" smtClean="0"/>
              <a:t>sido</a:t>
            </a:r>
            <a:r>
              <a:rPr lang="en-US" dirty="0" smtClean="0"/>
              <a:t> </a:t>
            </a:r>
            <a:r>
              <a:rPr lang="en-US" baseline="0" dirty="0" smtClean="0"/>
              <a:t>1913 (</a:t>
            </a:r>
            <a:r>
              <a:rPr lang="en-US" baseline="0" dirty="0" err="1" smtClean="0"/>
              <a:t>si</a:t>
            </a:r>
            <a:r>
              <a:rPr lang="en-US" baseline="0" dirty="0" smtClean="0"/>
              <a:t> era la </a:t>
            </a:r>
            <a:r>
              <a:rPr lang="en-US" baseline="0" dirty="0" err="1" smtClean="0"/>
              <a:t>fecha</a:t>
            </a:r>
            <a:r>
              <a:rPr lang="en-US" baseline="0" dirty="0" smtClean="0"/>
              <a:t> </a:t>
            </a:r>
            <a:r>
              <a:rPr lang="en-US" baseline="0" dirty="0" err="1" smtClean="0"/>
              <a:t>escogido</a:t>
            </a:r>
            <a:r>
              <a:rPr lang="en-US" baseline="0" dirty="0" smtClean="0"/>
              <a:t> para el 046)</a:t>
            </a:r>
            <a:endParaRPr lang="en-US" dirty="0" smtClean="0"/>
          </a:p>
        </p:txBody>
      </p:sp>
      <p:sp>
        <p:nvSpPr>
          <p:cNvPr id="148483" name="Slide Number Placeholder 3"/>
          <p:cNvSpPr>
            <a:spLocks noGrp="1"/>
          </p:cNvSpPr>
          <p:nvPr>
            <p:ph type="sldNum" sz="quarter" idx="5"/>
          </p:nvPr>
        </p:nvSpPr>
        <p:spPr>
          <a:noFill/>
        </p:spPr>
        <p:txBody>
          <a:bodyPr/>
          <a:lstStyle/>
          <a:p>
            <a:fld id="{57146947-2CF9-4947-B4CA-978F8737D68A}" type="slidenum">
              <a:rPr lang="en-US" smtClean="0">
                <a:latin typeface="Arial" charset="0"/>
              </a:rPr>
              <a:pPr/>
              <a:t>94</a:t>
            </a:fld>
            <a:endParaRPr lang="en-US" smtClean="0">
              <a:latin typeface="Arial"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noTextEdit="1"/>
          </p:cNvSpPr>
          <p:nvPr>
            <p:ph type="sldImg"/>
          </p:nvPr>
        </p:nvSpPr>
        <p:spPr bwMode="auto">
          <a:noFill/>
          <a:ln>
            <a:solidFill>
              <a:srgbClr val="000000"/>
            </a:solidFill>
            <a:miter lim="800000"/>
            <a:headEnd/>
            <a:tailEnd/>
          </a:ln>
        </p:spPr>
      </p:sp>
      <p:sp>
        <p:nvSpPr>
          <p:cNvPr id="150530" name="Notes Placeholder 2"/>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Nótese</a:t>
            </a:r>
            <a:r>
              <a:rPr lang="en-US" dirty="0" smtClean="0"/>
              <a:t> </a:t>
            </a:r>
            <a:r>
              <a:rPr lang="en-US" dirty="0" err="1" smtClean="0"/>
              <a:t>que</a:t>
            </a:r>
            <a:r>
              <a:rPr lang="en-US" dirty="0" smtClean="0"/>
              <a:t> </a:t>
            </a:r>
            <a:r>
              <a:rPr lang="en-US" dirty="0" err="1" smtClean="0"/>
              <a:t>muy</a:t>
            </a:r>
            <a:r>
              <a:rPr lang="en-US" dirty="0" smtClean="0"/>
              <a:t> </a:t>
            </a:r>
            <a:r>
              <a:rPr lang="en-US" dirty="0" err="1" smtClean="0"/>
              <a:t>poco</a:t>
            </a:r>
            <a:r>
              <a:rPr lang="en-US" dirty="0" smtClean="0"/>
              <a:t> </a:t>
            </a:r>
            <a:r>
              <a:rPr lang="en-US" dirty="0" err="1" smtClean="0"/>
              <a:t>es</a:t>
            </a:r>
            <a:r>
              <a:rPr lang="en-US" dirty="0" smtClean="0"/>
              <a:t> </a:t>
            </a:r>
            <a:r>
              <a:rPr lang="en-US" dirty="0" err="1" smtClean="0"/>
              <a:t>núcleo</a:t>
            </a:r>
            <a:r>
              <a:rPr lang="en-US" dirty="0" smtClean="0"/>
              <a:t> u </a:t>
            </a:r>
            <a:r>
              <a:rPr lang="en-US" dirty="0" err="1" smtClean="0"/>
              <a:t>obligatorio</a:t>
            </a:r>
            <a:r>
              <a:rPr lang="en-US" dirty="0" smtClean="0"/>
              <a:t> en un </a:t>
            </a:r>
            <a:r>
              <a:rPr lang="en-US" dirty="0" err="1" smtClean="0"/>
              <a:t>registro</a:t>
            </a:r>
            <a:r>
              <a:rPr lang="en-US" dirty="0" smtClean="0"/>
              <a:t> RDA.  Las </a:t>
            </a:r>
            <a:r>
              <a:rPr lang="en-US" dirty="0" err="1" smtClean="0"/>
              <a:t>instituciones</a:t>
            </a:r>
            <a:r>
              <a:rPr lang="en-US" dirty="0" smtClean="0"/>
              <a:t> </a:t>
            </a:r>
            <a:r>
              <a:rPr lang="en-US" dirty="0" err="1" smtClean="0"/>
              <a:t>puden</a:t>
            </a:r>
            <a:r>
              <a:rPr lang="en-US" dirty="0" smtClean="0"/>
              <a:t> </a:t>
            </a:r>
            <a:r>
              <a:rPr lang="en-US" dirty="0" err="1" smtClean="0"/>
              <a:t>declarar</a:t>
            </a:r>
            <a:r>
              <a:rPr lang="en-US" dirty="0" smtClean="0"/>
              <a:t> </a:t>
            </a:r>
            <a:r>
              <a:rPr lang="en-US" dirty="0" err="1" smtClean="0"/>
              <a:t>como</a:t>
            </a:r>
            <a:r>
              <a:rPr lang="en-US" dirty="0" smtClean="0"/>
              <a:t> </a:t>
            </a:r>
            <a:r>
              <a:rPr lang="en-US" dirty="0" err="1" smtClean="0"/>
              <a:t>núcleo</a:t>
            </a:r>
            <a:r>
              <a:rPr lang="en-US" dirty="0" smtClean="0"/>
              <a:t> </a:t>
            </a:r>
            <a:r>
              <a:rPr lang="en-US" dirty="0" err="1" smtClean="0"/>
              <a:t>otros</a:t>
            </a:r>
            <a:r>
              <a:rPr lang="en-US" dirty="0" smtClean="0"/>
              <a:t> </a:t>
            </a:r>
            <a:r>
              <a:rPr lang="en-US" dirty="0" err="1" smtClean="0"/>
              <a:t>elementos</a:t>
            </a:r>
            <a:r>
              <a:rPr lang="en-US" dirty="0" smtClean="0"/>
              <a:t>.  </a:t>
            </a:r>
            <a:r>
              <a:rPr lang="en-US" dirty="0" err="1" smtClean="0"/>
              <a:t>Por</a:t>
            </a:r>
            <a:r>
              <a:rPr lang="en-US" dirty="0" smtClean="0"/>
              <a:t> </a:t>
            </a:r>
            <a:r>
              <a:rPr lang="en-US" dirty="0" err="1" smtClean="0"/>
              <a:t>ejemplo</a:t>
            </a:r>
            <a:r>
              <a:rPr lang="en-US" dirty="0" smtClean="0"/>
              <a:t>, la </a:t>
            </a:r>
            <a:r>
              <a:rPr lang="en-US" dirty="0" err="1" smtClean="0"/>
              <a:t>primera</a:t>
            </a:r>
            <a:r>
              <a:rPr lang="en-US" dirty="0" smtClean="0"/>
              <a:t> </a:t>
            </a:r>
            <a:r>
              <a:rPr lang="en-US" dirty="0" err="1" smtClean="0"/>
              <a:t>fuente</a:t>
            </a:r>
            <a:r>
              <a:rPr lang="en-US" dirty="0" smtClean="0"/>
              <a:t> </a:t>
            </a:r>
            <a:r>
              <a:rPr lang="en-US" dirty="0" err="1" smtClean="0"/>
              <a:t>consultada</a:t>
            </a:r>
            <a:r>
              <a:rPr lang="en-US" dirty="0" smtClean="0"/>
              <a:t> (670) </a:t>
            </a:r>
            <a:r>
              <a:rPr lang="en-US" dirty="0" err="1" smtClean="0"/>
              <a:t>es</a:t>
            </a:r>
            <a:r>
              <a:rPr lang="en-US" dirty="0" smtClean="0"/>
              <a:t> </a:t>
            </a:r>
            <a:r>
              <a:rPr lang="en-US" dirty="0" err="1" smtClean="0"/>
              <a:t>núcleo</a:t>
            </a:r>
            <a:r>
              <a:rPr lang="en-US" dirty="0" smtClean="0"/>
              <a:t> </a:t>
            </a:r>
            <a:r>
              <a:rPr lang="en-US" dirty="0" err="1" smtClean="0"/>
              <a:t>para</a:t>
            </a:r>
            <a:r>
              <a:rPr lang="en-US" dirty="0" smtClean="0"/>
              <a:t> el </a:t>
            </a:r>
            <a:r>
              <a:rPr lang="en-US" dirty="0" err="1" smtClean="0"/>
              <a:t>PCC</a:t>
            </a:r>
            <a:r>
              <a:rPr lang="en-US" dirty="0" smtClean="0"/>
              <a:t>.  (La </a:t>
            </a:r>
            <a:r>
              <a:rPr lang="en-US" dirty="0" err="1" smtClean="0"/>
              <a:t>lengua</a:t>
            </a:r>
            <a:r>
              <a:rPr lang="en-US" dirty="0" smtClean="0"/>
              <a:t> de </a:t>
            </a:r>
            <a:r>
              <a:rPr lang="en-US" dirty="0" err="1" smtClean="0"/>
              <a:t>catalogación</a:t>
            </a:r>
            <a:r>
              <a:rPr lang="en-US" dirty="0" smtClean="0"/>
              <a:t> </a:t>
            </a:r>
            <a:r>
              <a:rPr lang="en-US" dirty="0" err="1" smtClean="0"/>
              <a:t>está</a:t>
            </a:r>
            <a:r>
              <a:rPr lang="en-US" dirty="0" smtClean="0"/>
              <a:t> </a:t>
            </a:r>
            <a:r>
              <a:rPr lang="en-US" dirty="0" err="1" smtClean="0"/>
              <a:t>marcada</a:t>
            </a:r>
            <a:r>
              <a:rPr lang="en-US" dirty="0" smtClean="0"/>
              <a:t> </a:t>
            </a:r>
            <a:r>
              <a:rPr lang="en-US" dirty="0" err="1" smtClean="0"/>
              <a:t>como</a:t>
            </a:r>
            <a:r>
              <a:rPr lang="en-US" dirty="0" smtClean="0"/>
              <a:t> </a:t>
            </a:r>
            <a:r>
              <a:rPr lang="en-US" dirty="0" err="1" smtClean="0"/>
              <a:t>núcleo</a:t>
            </a:r>
            <a:r>
              <a:rPr lang="en-US" dirty="0" smtClean="0"/>
              <a:t> en el </a:t>
            </a:r>
            <a:r>
              <a:rPr lang="en-US" dirty="0" err="1" smtClean="0"/>
              <a:t>índice</a:t>
            </a:r>
            <a:r>
              <a:rPr lang="en-US" dirty="0" smtClean="0"/>
              <a:t>, </a:t>
            </a:r>
            <a:r>
              <a:rPr lang="en-US" dirty="0" err="1" smtClean="0"/>
              <a:t>pero</a:t>
            </a:r>
            <a:r>
              <a:rPr lang="en-US" dirty="0" smtClean="0"/>
              <a:t> no en </a:t>
            </a:r>
            <a:r>
              <a:rPr lang="en-US" dirty="0" err="1" smtClean="0"/>
              <a:t>las</a:t>
            </a:r>
            <a:r>
              <a:rPr lang="en-US" dirty="0" smtClean="0"/>
              <a:t> </a:t>
            </a:r>
            <a:r>
              <a:rPr lang="en-US" dirty="0" err="1" smtClean="0"/>
              <a:t>reglas</a:t>
            </a:r>
            <a:r>
              <a:rPr lang="en-US" dirty="0" smtClean="0"/>
              <a:t> en </a:t>
            </a:r>
            <a:r>
              <a:rPr lang="en-US" dirty="0" err="1" smtClean="0"/>
              <a:t>sí</a:t>
            </a:r>
            <a:r>
              <a:rPr lang="en-US" dirty="0" smtClean="0"/>
              <a:t> </a:t>
            </a:r>
            <a:r>
              <a:rPr lang="en-US" dirty="0" err="1" smtClean="0"/>
              <a:t>mismas</a:t>
            </a:r>
            <a:r>
              <a:rPr lang="en-US" dirty="0" smtClean="0"/>
              <a:t>)</a:t>
            </a:r>
          </a:p>
          <a:p>
            <a:pPr eaLnBrk="1" hangingPunct="1">
              <a:spcBef>
                <a:spcPct val="0"/>
              </a:spcBef>
            </a:pPr>
            <a:endParaRPr lang="en-US" dirty="0" smtClean="0"/>
          </a:p>
        </p:txBody>
      </p:sp>
      <p:sp>
        <p:nvSpPr>
          <p:cNvPr id="150531" name="Slide Number Placeholder 3"/>
          <p:cNvSpPr>
            <a:spLocks noGrp="1"/>
          </p:cNvSpPr>
          <p:nvPr>
            <p:ph type="sldNum" sz="quarter" idx="5"/>
          </p:nvPr>
        </p:nvSpPr>
        <p:spPr>
          <a:noFill/>
        </p:spPr>
        <p:txBody>
          <a:bodyPr/>
          <a:lstStyle/>
          <a:p>
            <a:fld id="{92870E75-8EF4-4088-A63B-79B85562A471}" type="slidenum">
              <a:rPr lang="en-US" smtClean="0">
                <a:latin typeface="Arial" charset="0"/>
              </a:rPr>
              <a:pPr/>
              <a:t>95</a:t>
            </a:fld>
            <a:endParaRPr lang="en-US" smtClean="0">
              <a:latin typeface="Arial"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mayo 2013</a:t>
            </a:r>
          </a:p>
          <a:p>
            <a:endParaRPr lang="en-US" dirty="0"/>
          </a:p>
        </p:txBody>
      </p:sp>
      <p:sp>
        <p:nvSpPr>
          <p:cNvPr id="4" name="Slide Number Placeholder 3"/>
          <p:cNvSpPr>
            <a:spLocks noGrp="1"/>
          </p:cNvSpPr>
          <p:nvPr>
            <p:ph type="sldNum" sz="quarter" idx="10"/>
          </p:nvPr>
        </p:nvSpPr>
        <p:spPr/>
        <p:txBody>
          <a:bodyPr/>
          <a:lstStyle/>
          <a:p>
            <a:pPr>
              <a:defRPr/>
            </a:pPr>
            <a:fld id="{DB487C09-5B4F-4543-BBEE-4C62717D1E7F}" type="slidenum">
              <a:rPr lang="en-US" smtClean="0"/>
              <a:pPr>
                <a:defRPr/>
              </a:pPr>
              <a:t>96</a:t>
            </a:fld>
            <a:endParaRPr lang="en-US"/>
          </a:p>
        </p:txBody>
      </p:sp>
    </p:spTree>
    <p:extLst>
      <p:ext uri="{BB962C8B-B14F-4D97-AF65-F5344CB8AC3E}">
        <p14:creationId xmlns:p14="http://schemas.microsoft.com/office/powerpoint/2010/main" val="147027255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1 mayo 2013</a:t>
            </a:r>
          </a:p>
          <a:p>
            <a:endParaRPr lang="en-US"/>
          </a:p>
        </p:txBody>
      </p:sp>
      <p:sp>
        <p:nvSpPr>
          <p:cNvPr id="4" name="Slide Number Placeholder 3"/>
          <p:cNvSpPr>
            <a:spLocks noGrp="1"/>
          </p:cNvSpPr>
          <p:nvPr>
            <p:ph type="sldNum" sz="quarter" idx="10"/>
          </p:nvPr>
        </p:nvSpPr>
        <p:spPr/>
        <p:txBody>
          <a:bodyPr/>
          <a:lstStyle/>
          <a:p>
            <a:pPr>
              <a:defRPr/>
            </a:pPr>
            <a:fld id="{DB487C09-5B4F-4543-BBEE-4C62717D1E7F}" type="slidenum">
              <a:rPr lang="en-US" smtClean="0"/>
              <a:pPr>
                <a:defRPr/>
              </a:pPr>
              <a:t>97</a:t>
            </a:fld>
            <a:endParaRPr lang="en-US"/>
          </a:p>
        </p:txBody>
      </p:sp>
    </p:spTree>
    <p:extLst>
      <p:ext uri="{BB962C8B-B14F-4D97-AF65-F5344CB8AC3E}">
        <p14:creationId xmlns:p14="http://schemas.microsoft.com/office/powerpoint/2010/main" val="1421526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CAEF63C-D3CF-4590-954E-217CDEE2BC4C}" type="datetime1">
              <a:rPr lang="en-US" smtClean="0"/>
              <a:t>10/30/2017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err="1" smtClean="0"/>
              <a:t>Módulo</a:t>
            </a:r>
            <a:r>
              <a:rPr lang="en-US" dirty="0" smtClean="0"/>
              <a:t> 3. </a:t>
            </a:r>
            <a:r>
              <a:rPr lang="en-US" dirty="0" err="1" smtClean="0"/>
              <a:t>Describiendo</a:t>
            </a:r>
            <a:r>
              <a:rPr lang="en-US" dirty="0" smtClean="0"/>
              <a:t> </a:t>
            </a:r>
            <a:r>
              <a:rPr lang="en-US" dirty="0" err="1" smtClean="0"/>
              <a:t>Familias</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2FBCD68-AF00-49CC-ACA8-3CA17950F53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395158D-8754-4D11-AC15-49F4BC7A1E0D}" type="datetime1">
              <a:rPr lang="en-US" smtClean="0"/>
              <a:t>10/30/2017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Módulo 3. Describiendo Familias</a:t>
            </a:r>
            <a:endParaRPr lang="en-US"/>
          </a:p>
        </p:txBody>
      </p:sp>
      <p:sp>
        <p:nvSpPr>
          <p:cNvPr id="6" name="Slide Number Placeholder 5"/>
          <p:cNvSpPr>
            <a:spLocks noGrp="1"/>
          </p:cNvSpPr>
          <p:nvPr>
            <p:ph type="sldNum" sz="quarter" idx="12"/>
          </p:nvPr>
        </p:nvSpPr>
        <p:spPr/>
        <p:txBody>
          <a:bodyPr/>
          <a:lstStyle>
            <a:lvl1pPr>
              <a:defRPr/>
            </a:lvl1pPr>
          </a:lstStyle>
          <a:p>
            <a:pPr>
              <a:defRPr/>
            </a:pPr>
            <a:fld id="{639564F5-2E5A-47D7-B9A8-C7671BC3402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1090EB2-FB27-425B-AC29-E957EAB38D71}" type="datetime1">
              <a:rPr lang="en-US" smtClean="0"/>
              <a:t>10/30/2017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Módulo 3. Describiendo Familias</a:t>
            </a:r>
            <a:endParaRPr lang="en-US"/>
          </a:p>
        </p:txBody>
      </p:sp>
      <p:sp>
        <p:nvSpPr>
          <p:cNvPr id="6" name="Slide Number Placeholder 5"/>
          <p:cNvSpPr>
            <a:spLocks noGrp="1"/>
          </p:cNvSpPr>
          <p:nvPr>
            <p:ph type="sldNum" sz="quarter" idx="12"/>
          </p:nvPr>
        </p:nvSpPr>
        <p:spPr/>
        <p:txBody>
          <a:bodyPr/>
          <a:lstStyle>
            <a:lvl1pPr>
              <a:defRPr/>
            </a:lvl1pPr>
          </a:lstStyle>
          <a:p>
            <a:pPr>
              <a:defRPr/>
            </a:pPr>
            <a:fld id="{9A51271C-C79C-407E-BFCC-B7B768D0687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230F8AD-B3E1-4ED5-8157-A30F3725BB3D}" type="datetime1">
              <a:rPr lang="en-US" smtClean="0"/>
              <a:t>10/30/2017</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Módulo 3. Describiendo Familias</a:t>
            </a:r>
            <a:endParaRPr lang="en-US"/>
          </a:p>
        </p:txBody>
      </p:sp>
      <p:sp>
        <p:nvSpPr>
          <p:cNvPr id="7" name="Slide Number Placeholder 5"/>
          <p:cNvSpPr>
            <a:spLocks noGrp="1"/>
          </p:cNvSpPr>
          <p:nvPr>
            <p:ph type="sldNum" sz="quarter" idx="12"/>
          </p:nvPr>
        </p:nvSpPr>
        <p:spPr/>
        <p:txBody>
          <a:bodyPr/>
          <a:lstStyle>
            <a:lvl1pPr>
              <a:defRPr/>
            </a:lvl1pPr>
          </a:lstStyle>
          <a:p>
            <a:pPr>
              <a:defRPr/>
            </a:pPr>
            <a:fld id="{680AF792-D6E9-4239-BADB-3991AA78E51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173011E-FF31-47E8-B571-1D36F24C7CDC}" type="datetime1">
              <a:rPr lang="en-US" smtClean="0"/>
              <a:t>10/30/2017</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smtClean="0"/>
              <a:t>Módulo 3. Describiendo Familias</a:t>
            </a:r>
            <a:endParaRPr lang="en-US"/>
          </a:p>
        </p:txBody>
      </p:sp>
      <p:sp>
        <p:nvSpPr>
          <p:cNvPr id="9" name="Slide Number Placeholder 5"/>
          <p:cNvSpPr>
            <a:spLocks noGrp="1"/>
          </p:cNvSpPr>
          <p:nvPr>
            <p:ph type="sldNum" sz="quarter" idx="12"/>
          </p:nvPr>
        </p:nvSpPr>
        <p:spPr/>
        <p:txBody>
          <a:bodyPr/>
          <a:lstStyle>
            <a:lvl1pPr>
              <a:defRPr/>
            </a:lvl1pPr>
          </a:lstStyle>
          <a:p>
            <a:pPr>
              <a:defRPr/>
            </a:pPr>
            <a:fld id="{2C907A8D-A99D-4CE6-B895-8383B3882E9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F516D05-778F-44FE-9D8B-F86D16618798}" type="datetime1">
              <a:rPr lang="en-US" smtClean="0"/>
              <a:t>10/30/2017</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smtClean="0"/>
              <a:t>Módulo 3. Describiendo Familias</a:t>
            </a:r>
            <a:endParaRPr lang="en-US"/>
          </a:p>
        </p:txBody>
      </p:sp>
      <p:sp>
        <p:nvSpPr>
          <p:cNvPr id="5" name="Slide Number Placeholder 5"/>
          <p:cNvSpPr>
            <a:spLocks noGrp="1"/>
          </p:cNvSpPr>
          <p:nvPr>
            <p:ph type="sldNum" sz="quarter" idx="12"/>
          </p:nvPr>
        </p:nvSpPr>
        <p:spPr/>
        <p:txBody>
          <a:bodyPr/>
          <a:lstStyle>
            <a:lvl1pPr>
              <a:defRPr/>
            </a:lvl1pPr>
          </a:lstStyle>
          <a:p>
            <a:pPr>
              <a:defRPr/>
            </a:pPr>
            <a:fld id="{62AE14AD-B53B-4AD3-B0A3-0AAC8494DB5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2D29C9E-947E-4B8D-B6AC-07CF92F9A8E7}" type="datetime1">
              <a:rPr lang="en-US" smtClean="0"/>
              <a:t>10/30/2017</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smtClean="0"/>
              <a:t>Módulo 3. Describiendo Familias</a:t>
            </a:r>
            <a:endParaRPr lang="en-US"/>
          </a:p>
        </p:txBody>
      </p:sp>
      <p:sp>
        <p:nvSpPr>
          <p:cNvPr id="4" name="Slide Number Placeholder 5"/>
          <p:cNvSpPr>
            <a:spLocks noGrp="1"/>
          </p:cNvSpPr>
          <p:nvPr>
            <p:ph type="sldNum" sz="quarter" idx="12"/>
          </p:nvPr>
        </p:nvSpPr>
        <p:spPr/>
        <p:txBody>
          <a:bodyPr/>
          <a:lstStyle>
            <a:lvl1pPr>
              <a:defRPr/>
            </a:lvl1pPr>
          </a:lstStyle>
          <a:p>
            <a:pPr>
              <a:defRPr/>
            </a:pPr>
            <a:fld id="{2B529E39-91DB-4BF3-BB0B-D3D397BC154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2A81235-92C1-481C-B97C-8FF06ACA34CF}" type="datetime1">
              <a:rPr lang="en-US" smtClean="0"/>
              <a:t>10/30/2017</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Módulo 3. Describiendo Familias</a:t>
            </a:r>
            <a:endParaRPr lang="en-US"/>
          </a:p>
        </p:txBody>
      </p:sp>
      <p:sp>
        <p:nvSpPr>
          <p:cNvPr id="7" name="Slide Number Placeholder 5"/>
          <p:cNvSpPr>
            <a:spLocks noGrp="1"/>
          </p:cNvSpPr>
          <p:nvPr>
            <p:ph type="sldNum" sz="quarter" idx="12"/>
          </p:nvPr>
        </p:nvSpPr>
        <p:spPr/>
        <p:txBody>
          <a:bodyPr/>
          <a:lstStyle>
            <a:lvl1pPr>
              <a:defRPr/>
            </a:lvl1pPr>
          </a:lstStyle>
          <a:p>
            <a:pPr>
              <a:defRPr/>
            </a:pPr>
            <a:fld id="{FD310345-E127-42B8-A5AD-D7ABEBA4CB2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8D85F79-3C81-449C-B6DB-C415A1BD9572}" type="datetime1">
              <a:rPr lang="en-US" smtClean="0"/>
              <a:t>10/30/2017</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Módulo 3. Describiendo Familias</a:t>
            </a:r>
            <a:endParaRPr lang="en-US"/>
          </a:p>
        </p:txBody>
      </p:sp>
      <p:sp>
        <p:nvSpPr>
          <p:cNvPr id="7" name="Slide Number Placeholder 5"/>
          <p:cNvSpPr>
            <a:spLocks noGrp="1"/>
          </p:cNvSpPr>
          <p:nvPr>
            <p:ph type="sldNum" sz="quarter" idx="12"/>
          </p:nvPr>
        </p:nvSpPr>
        <p:spPr/>
        <p:txBody>
          <a:bodyPr/>
          <a:lstStyle>
            <a:lvl1pPr>
              <a:defRPr/>
            </a:lvl1pPr>
          </a:lstStyle>
          <a:p>
            <a:pPr>
              <a:defRPr/>
            </a:pPr>
            <a:fld id="{39C2BECD-AB1B-4089-961D-DCFCBFBE8F2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0588824-C96D-40C1-80CD-8DA605F57727}" type="datetime1">
              <a:rPr lang="en-US" smtClean="0"/>
              <a:t>10/30/2017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Módulo 3. Describiendo Familias</a:t>
            </a:r>
            <a:endParaRPr lang="en-US"/>
          </a:p>
        </p:txBody>
      </p:sp>
      <p:sp>
        <p:nvSpPr>
          <p:cNvPr id="6" name="Slide Number Placeholder 5"/>
          <p:cNvSpPr>
            <a:spLocks noGrp="1"/>
          </p:cNvSpPr>
          <p:nvPr>
            <p:ph type="sldNum" sz="quarter" idx="12"/>
          </p:nvPr>
        </p:nvSpPr>
        <p:spPr/>
        <p:txBody>
          <a:bodyPr/>
          <a:lstStyle>
            <a:lvl1pPr>
              <a:defRPr/>
            </a:lvl1pPr>
          </a:lstStyle>
          <a:p>
            <a:pPr>
              <a:defRPr/>
            </a:pPr>
            <a:fld id="{D1937738-6821-4FD2-9CB4-D9D0E6E2DB3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F8498A5-9CFE-4CAB-9571-C05E65922336}" type="datetime1">
              <a:rPr lang="en-US" smtClean="0"/>
              <a:t>10/30/2017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Módulo 3. Describiendo Familias</a:t>
            </a:r>
            <a:endParaRPr lang="en-US"/>
          </a:p>
        </p:txBody>
      </p:sp>
      <p:sp>
        <p:nvSpPr>
          <p:cNvPr id="6" name="Slide Number Placeholder 5"/>
          <p:cNvSpPr>
            <a:spLocks noGrp="1"/>
          </p:cNvSpPr>
          <p:nvPr>
            <p:ph type="sldNum" sz="quarter" idx="12"/>
          </p:nvPr>
        </p:nvSpPr>
        <p:spPr/>
        <p:txBody>
          <a:bodyPr/>
          <a:lstStyle>
            <a:lvl1pPr>
              <a:defRPr/>
            </a:lvl1pPr>
          </a:lstStyle>
          <a:p>
            <a:pPr>
              <a:defRPr/>
            </a:pPr>
            <a:fld id="{781A9979-48C7-490C-8AA6-D004D531699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12C8C113-CD5F-4F1D-8A47-549098669F06}" type="datetime1">
              <a:rPr lang="en-US" smtClean="0"/>
              <a:t>10/30/2017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smtClean="0"/>
              <a:t>Módulo 3. Describiendo Familias</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8B150EE-997F-4DD2-95BD-98F1D05A1BA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loc.gov/standards/datetime/"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www.loc.gov/marc/languages/"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pPr eaLnBrk="1" hangingPunct="1"/>
            <a:r>
              <a:rPr lang="en-US" dirty="0" err="1" smtClean="0"/>
              <a:t>Describiendo</a:t>
            </a:r>
            <a:r>
              <a:rPr lang="en-US" dirty="0" smtClean="0"/>
              <a:t> </a:t>
            </a:r>
            <a:r>
              <a:rPr lang="en-US" dirty="0" err="1" smtClean="0"/>
              <a:t>Familias</a:t>
            </a:r>
            <a:endParaRPr lang="en-US" dirty="0" smtClean="0"/>
          </a:p>
        </p:txBody>
      </p:sp>
      <p:pic>
        <p:nvPicPr>
          <p:cNvPr id="15362" name="Picture 7"/>
          <p:cNvPicPr>
            <a:picLocks noChangeAspect="1" noChangeArrowheads="1"/>
          </p:cNvPicPr>
          <p:nvPr/>
        </p:nvPicPr>
        <p:blipFill>
          <a:blip r:embed="rId3"/>
          <a:srcRect/>
          <a:stretch>
            <a:fillRect/>
          </a:stretch>
        </p:blipFill>
        <p:spPr bwMode="auto">
          <a:xfrm>
            <a:off x="238125" y="0"/>
            <a:ext cx="8858250" cy="2057400"/>
          </a:xfrm>
          <a:prstGeom prst="rect">
            <a:avLst/>
          </a:prstGeom>
          <a:noFill/>
          <a:ln w="9525">
            <a:noFill/>
            <a:miter lim="800000"/>
            <a:headEnd/>
            <a:tailEnd/>
          </a:ln>
        </p:spPr>
      </p:pic>
      <p:sp>
        <p:nvSpPr>
          <p:cNvPr id="15363" name="Rectangle 2"/>
          <p:cNvSpPr>
            <a:spLocks noChangeArrowheads="1"/>
          </p:cNvSpPr>
          <p:nvPr/>
        </p:nvSpPr>
        <p:spPr bwMode="auto">
          <a:xfrm>
            <a:off x="3581400" y="3810000"/>
            <a:ext cx="1890261" cy="584775"/>
          </a:xfrm>
          <a:prstGeom prst="rect">
            <a:avLst/>
          </a:prstGeom>
          <a:noFill/>
          <a:ln w="9525">
            <a:noFill/>
            <a:miter lim="800000"/>
            <a:headEnd/>
            <a:tailEnd/>
          </a:ln>
        </p:spPr>
        <p:txBody>
          <a:bodyPr wrap="none">
            <a:spAutoFit/>
          </a:bodyPr>
          <a:lstStyle/>
          <a:p>
            <a:r>
              <a:rPr lang="en-US" sz="3200" dirty="0" err="1" smtClean="0">
                <a:solidFill>
                  <a:srgbClr val="777777"/>
                </a:solidFill>
                <a:latin typeface="Calibri" pitchFamily="34" charset="0"/>
                <a:ea typeface="Microsoft YaHei"/>
                <a:cs typeface="Microsoft YaHei"/>
              </a:rPr>
              <a:t>Módulo</a:t>
            </a:r>
            <a:r>
              <a:rPr lang="en-US" sz="3200" dirty="0" smtClean="0">
                <a:solidFill>
                  <a:srgbClr val="777777"/>
                </a:solidFill>
                <a:latin typeface="Calibri" pitchFamily="34" charset="0"/>
                <a:ea typeface="Microsoft YaHei"/>
                <a:cs typeface="Microsoft YaHei"/>
              </a:rPr>
              <a:t>  </a:t>
            </a:r>
            <a:r>
              <a:rPr lang="en-US" sz="3200" dirty="0">
                <a:solidFill>
                  <a:srgbClr val="777777"/>
                </a:solidFill>
                <a:latin typeface="Calibri" pitchFamily="34" charset="0"/>
                <a:ea typeface="Microsoft YaHei"/>
                <a:cs typeface="Microsoft YaHei"/>
              </a:rPr>
              <a:t>3</a:t>
            </a:r>
            <a:endParaRPr lang="en-US" sz="3200" dirty="0">
              <a:solidFill>
                <a:srgbClr val="777777"/>
              </a:solidFill>
              <a:latin typeface="Calibri" pitchFamily="34" charset="0"/>
            </a:endParaRPr>
          </a:p>
        </p:txBody>
      </p:sp>
      <p:sp>
        <p:nvSpPr>
          <p:cNvPr id="1536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rPr>
              <a:t>Módulo</a:t>
            </a:r>
            <a:r>
              <a:rPr lang="en-US" sz="1200" dirty="0" smtClean="0">
                <a:solidFill>
                  <a:srgbClr val="898989"/>
                </a:solidFill>
                <a:latin typeface="Calibri" pitchFamily="34" charset="0"/>
              </a:rPr>
              <a:t> </a:t>
            </a:r>
            <a:r>
              <a:rPr lang="en-US" sz="1200" dirty="0">
                <a:solidFill>
                  <a:srgbClr val="898989"/>
                </a:solidFill>
                <a:latin typeface="Calibri" pitchFamily="34" charset="0"/>
              </a:rPr>
              <a:t>3. </a:t>
            </a:r>
            <a:r>
              <a:rPr lang="en-US" sz="1200" dirty="0" err="1" smtClean="0">
                <a:solidFill>
                  <a:srgbClr val="898989"/>
                </a:solidFill>
                <a:latin typeface="Calibri" pitchFamily="34" charset="0"/>
              </a:rPr>
              <a:t>Describiendo</a:t>
            </a:r>
            <a:r>
              <a:rPr lang="en-US" sz="1200" dirty="0" smtClean="0">
                <a:solidFill>
                  <a:srgbClr val="898989"/>
                </a:solidFill>
                <a:latin typeface="Calibri" pitchFamily="34" charset="0"/>
              </a:rPr>
              <a:t> </a:t>
            </a:r>
            <a:r>
              <a:rPr lang="en-US" sz="1200" dirty="0" err="1" smtClean="0">
                <a:solidFill>
                  <a:srgbClr val="898989"/>
                </a:solidFill>
                <a:latin typeface="Calibri" pitchFamily="34" charset="0"/>
              </a:rPr>
              <a:t>Familias</a:t>
            </a:r>
            <a:endParaRPr lang="en-US" sz="1200" dirty="0">
              <a:solidFill>
                <a:srgbClr val="898989"/>
              </a:solidFill>
              <a:latin typeface="Calibri" pitchFamily="34" charset="0"/>
            </a:endParaRPr>
          </a:p>
        </p:txBody>
      </p:sp>
      <p:sp>
        <p:nvSpPr>
          <p:cNvPr id="3" name="Slide Number Placeholder 2"/>
          <p:cNvSpPr txBox="1">
            <a:spLocks noGrp="1"/>
          </p:cNvSpPr>
          <p:nvPr/>
        </p:nvSpPr>
        <p:spPr>
          <a:xfrm>
            <a:off x="6686550" y="6324600"/>
            <a:ext cx="2133600" cy="365125"/>
          </a:xfrm>
          <a:prstGeom prst="rect">
            <a:avLst/>
          </a:prstGeom>
          <a:noFill/>
        </p:spPr>
        <p:txBody>
          <a:bodyPr anchor="ctr"/>
          <a:lstStyle/>
          <a:p>
            <a:pPr algn="r" fontAlgn="auto">
              <a:spcBef>
                <a:spcPts val="0"/>
              </a:spcBef>
              <a:spcAft>
                <a:spcPts val="0"/>
              </a:spcAft>
              <a:defRPr/>
            </a:pPr>
            <a:fld id="{015E8A6B-B145-4C82-AF83-E6CB6911F7CB}" type="slidenum">
              <a:rPr lang="en-US" sz="1200">
                <a:solidFill>
                  <a:schemeClr val="tx1">
                    <a:tint val="75000"/>
                  </a:schemeClr>
                </a:solidFill>
                <a:latin typeface="+mn-lt"/>
                <a:cs typeface="+mn-cs"/>
              </a:rPr>
              <a:pPr algn="r" fontAlgn="auto">
                <a:spcBef>
                  <a:spcPts val="0"/>
                </a:spcBef>
                <a:spcAft>
                  <a:spcPts val="0"/>
                </a:spcAft>
                <a:defRPr/>
              </a:pPr>
              <a:t>1</a:t>
            </a:fld>
            <a:endParaRPr lang="en-US" sz="1200" dirty="0">
              <a:solidFill>
                <a:schemeClr val="tx1">
                  <a:tint val="75000"/>
                </a:schemeClr>
              </a:solidFill>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3505200" y="533400"/>
            <a:ext cx="5029200" cy="2209800"/>
          </a:xfrm>
        </p:spPr>
        <p:txBody>
          <a:bodyPr/>
          <a:lstStyle/>
          <a:p>
            <a:pPr eaLnBrk="1" hangingPunct="1"/>
            <a:r>
              <a:rPr lang="en-US" dirty="0" smtClean="0"/>
              <a:t>RDA </a:t>
            </a:r>
            <a:r>
              <a:rPr lang="en-US" dirty="0" err="1" smtClean="0"/>
              <a:t>Capítulos</a:t>
            </a:r>
            <a:r>
              <a:rPr lang="en-US" dirty="0" smtClean="0"/>
              <a:t> </a:t>
            </a:r>
            <a:br>
              <a:rPr lang="en-US" dirty="0" smtClean="0"/>
            </a:br>
            <a:r>
              <a:rPr lang="en-US" dirty="0" smtClean="0"/>
              <a:t>8 y 10</a:t>
            </a:r>
          </a:p>
        </p:txBody>
      </p:sp>
      <p:pic>
        <p:nvPicPr>
          <p:cNvPr id="17410" name="Picture 2"/>
          <p:cNvPicPr>
            <a:picLocks noGrp="1" noChangeAspect="1" noChangeArrowheads="1"/>
          </p:cNvPicPr>
          <p:nvPr>
            <p:ph idx="1"/>
          </p:nvPr>
        </p:nvPicPr>
        <p:blipFill>
          <a:blip r:embed="rId3"/>
          <a:srcRect/>
          <a:stretch>
            <a:fillRect/>
          </a:stretch>
        </p:blipFill>
        <p:spPr>
          <a:xfrm>
            <a:off x="838200" y="20638"/>
            <a:ext cx="2362200" cy="6773862"/>
          </a:xfrm>
          <a:ln>
            <a:solidFill>
              <a:schemeClr val="tx1"/>
            </a:solidFill>
          </a:ln>
        </p:spPr>
      </p:pic>
      <p:sp>
        <p:nvSpPr>
          <p:cNvPr id="3" name="Footer Placeholder 2"/>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dirty="0" err="1" smtClean="0"/>
              <a:t>Familias</a:t>
            </a:r>
            <a:r>
              <a:rPr lang="en-US" dirty="0" smtClean="0"/>
              <a:t> </a:t>
            </a:r>
            <a:r>
              <a:rPr lang="en-US" dirty="0" err="1" smtClean="0"/>
              <a:t>como</a:t>
            </a:r>
            <a:r>
              <a:rPr lang="en-US" dirty="0" smtClean="0"/>
              <a:t> </a:t>
            </a:r>
            <a:r>
              <a:rPr lang="en-US" dirty="0" err="1" smtClean="0"/>
              <a:t>creadores</a:t>
            </a:r>
            <a:endParaRPr lang="en-US" dirty="0" smtClean="0"/>
          </a:p>
        </p:txBody>
      </p:sp>
      <p:sp>
        <p:nvSpPr>
          <p:cNvPr id="19458" name="Content Placeholder 2"/>
          <p:cNvSpPr>
            <a:spLocks noGrp="1"/>
          </p:cNvSpPr>
          <p:nvPr>
            <p:ph idx="1"/>
          </p:nvPr>
        </p:nvSpPr>
        <p:spPr/>
        <p:txBody>
          <a:bodyPr/>
          <a:lstStyle/>
          <a:p>
            <a:pPr eaLnBrk="1" hangingPunct="1"/>
            <a:r>
              <a:rPr lang="en-US" dirty="0" smtClean="0"/>
              <a:t>Las </a:t>
            </a:r>
            <a:r>
              <a:rPr lang="en-US" dirty="0" err="1" smtClean="0"/>
              <a:t>Familias</a:t>
            </a:r>
            <a:r>
              <a:rPr lang="en-US" dirty="0" smtClean="0"/>
              <a:t> </a:t>
            </a:r>
            <a:r>
              <a:rPr lang="en-US" dirty="0" err="1" smtClean="0"/>
              <a:t>generan</a:t>
            </a:r>
            <a:r>
              <a:rPr lang="en-US" dirty="0" smtClean="0"/>
              <a:t> </a:t>
            </a:r>
            <a:r>
              <a:rPr lang="en-US" dirty="0" err="1" smtClean="0"/>
              <a:t>registros</a:t>
            </a:r>
            <a:r>
              <a:rPr lang="en-US" dirty="0" smtClean="0"/>
              <a:t> (</a:t>
            </a:r>
            <a:r>
              <a:rPr lang="en-US" dirty="0" err="1" smtClean="0"/>
              <a:t>archivos</a:t>
            </a:r>
            <a:r>
              <a:rPr lang="en-US" dirty="0" smtClean="0"/>
              <a:t>)</a:t>
            </a:r>
          </a:p>
          <a:p>
            <a:pPr eaLnBrk="1" hangingPunct="1"/>
            <a:r>
              <a:rPr lang="en-US" dirty="0" smtClean="0"/>
              <a:t>Las </a:t>
            </a:r>
            <a:r>
              <a:rPr lang="en-US" dirty="0" err="1" smtClean="0"/>
              <a:t>Familias</a:t>
            </a:r>
            <a:r>
              <a:rPr lang="en-US" dirty="0" smtClean="0"/>
              <a:t> </a:t>
            </a:r>
            <a:r>
              <a:rPr lang="en-US" dirty="0" err="1" smtClean="0"/>
              <a:t>crean</a:t>
            </a:r>
            <a:r>
              <a:rPr lang="en-US" dirty="0" smtClean="0"/>
              <a:t> </a:t>
            </a:r>
            <a:r>
              <a:rPr lang="en-US" dirty="0" err="1" smtClean="0"/>
              <a:t>publicaciones</a:t>
            </a:r>
            <a:r>
              <a:rPr lang="en-US" dirty="0" smtClean="0"/>
              <a:t> </a:t>
            </a:r>
            <a:r>
              <a:rPr lang="en-US" dirty="0" err="1" smtClean="0"/>
              <a:t>seriadas</a:t>
            </a:r>
            <a:r>
              <a:rPr lang="en-US" dirty="0" smtClean="0"/>
              <a:t> (</a:t>
            </a:r>
            <a:r>
              <a:rPr lang="en-US" dirty="0" err="1" smtClean="0"/>
              <a:t>p.ej</a:t>
            </a:r>
            <a:r>
              <a:rPr lang="en-US" dirty="0" smtClean="0"/>
              <a:t>. </a:t>
            </a:r>
            <a:r>
              <a:rPr lang="en-US" dirty="0" err="1" smtClean="0"/>
              <a:t>boletines</a:t>
            </a:r>
            <a:r>
              <a:rPr lang="en-US" dirty="0" smtClean="0"/>
              <a:t>)</a:t>
            </a:r>
          </a:p>
          <a:p>
            <a:pPr eaLnBrk="1" hangingPunct="1"/>
            <a:r>
              <a:rPr lang="en-US" dirty="0" smtClean="0"/>
              <a:t>Las </a:t>
            </a:r>
            <a:r>
              <a:rPr lang="en-US" dirty="0" err="1" smtClean="0"/>
              <a:t>Familias</a:t>
            </a:r>
            <a:r>
              <a:rPr lang="en-US" dirty="0" smtClean="0"/>
              <a:t> </a:t>
            </a:r>
            <a:r>
              <a:rPr lang="en-US" dirty="0" err="1" smtClean="0"/>
              <a:t>crean</a:t>
            </a:r>
            <a:r>
              <a:rPr lang="en-US" dirty="0" smtClean="0"/>
              <a:t> </a:t>
            </a:r>
            <a:r>
              <a:rPr lang="en-US" dirty="0" err="1" smtClean="0"/>
              <a:t>monografías</a:t>
            </a:r>
            <a:r>
              <a:rPr lang="en-US" dirty="0" smtClean="0"/>
              <a:t> (</a:t>
            </a:r>
            <a:r>
              <a:rPr lang="en-US" dirty="0" err="1" smtClean="0"/>
              <a:t>p.ej</a:t>
            </a:r>
            <a:r>
              <a:rPr lang="en-US" dirty="0" smtClean="0"/>
              <a:t>. un </a:t>
            </a:r>
            <a:r>
              <a:rPr lang="en-US" dirty="0" err="1" smtClean="0"/>
              <a:t>recetario</a:t>
            </a:r>
            <a:r>
              <a:rPr lang="en-US" dirty="0" smtClean="0"/>
              <a:t> de </a:t>
            </a:r>
            <a:r>
              <a:rPr lang="en-US" dirty="0" err="1" smtClean="0"/>
              <a:t>cocina</a:t>
            </a:r>
            <a:r>
              <a:rPr lang="en-US" dirty="0" smtClean="0"/>
              <a:t> de la </a:t>
            </a:r>
            <a:r>
              <a:rPr lang="en-US" dirty="0" err="1" smtClean="0"/>
              <a:t>familia</a:t>
            </a:r>
            <a:r>
              <a:rPr lang="en-US" dirty="0" smtClean="0"/>
              <a:t>)</a:t>
            </a:r>
          </a:p>
          <a:p>
            <a:pPr eaLnBrk="1" hangingPunct="1"/>
            <a:r>
              <a:rPr lang="en-US" dirty="0" smtClean="0"/>
              <a:t>Las </a:t>
            </a:r>
            <a:r>
              <a:rPr lang="en-US" dirty="0" err="1" smtClean="0"/>
              <a:t>Familias</a:t>
            </a:r>
            <a:r>
              <a:rPr lang="en-US" dirty="0" smtClean="0"/>
              <a:t> </a:t>
            </a:r>
            <a:r>
              <a:rPr lang="en-US" dirty="0" err="1" smtClean="0"/>
              <a:t>crean</a:t>
            </a:r>
            <a:r>
              <a:rPr lang="en-US" dirty="0" smtClean="0"/>
              <a:t> </a:t>
            </a:r>
            <a:r>
              <a:rPr lang="en-US" dirty="0" err="1" smtClean="0"/>
              <a:t>recursos</a:t>
            </a:r>
            <a:r>
              <a:rPr lang="en-US" dirty="0" smtClean="0"/>
              <a:t> de Internet (</a:t>
            </a:r>
            <a:r>
              <a:rPr lang="en-US" dirty="0" err="1" smtClean="0"/>
              <a:t>p.ej</a:t>
            </a:r>
            <a:r>
              <a:rPr lang="en-US" dirty="0" smtClean="0"/>
              <a:t>. </a:t>
            </a:r>
            <a:r>
              <a:rPr lang="en-US" dirty="0" err="1" smtClean="0"/>
              <a:t>Sitios</a:t>
            </a:r>
            <a:r>
              <a:rPr lang="en-US" dirty="0" smtClean="0"/>
              <a:t> web o blogs de </a:t>
            </a:r>
            <a:r>
              <a:rPr lang="en-US" dirty="0" err="1" smtClean="0"/>
              <a:t>una</a:t>
            </a:r>
            <a:r>
              <a:rPr lang="en-US" dirty="0" smtClean="0"/>
              <a:t> </a:t>
            </a:r>
            <a:r>
              <a:rPr lang="en-US" dirty="0" err="1" smtClean="0"/>
              <a:t>familia</a:t>
            </a:r>
            <a:r>
              <a:rPr lang="en-US" dirty="0" smtClean="0"/>
              <a:t>)</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5410200" y="2116138"/>
            <a:ext cx="3733800" cy="1189037"/>
          </a:xfrm>
        </p:spPr>
        <p:txBody>
          <a:bodyPr/>
          <a:lstStyle/>
          <a:p>
            <a:pPr eaLnBrk="1" hangingPunct="1"/>
            <a:r>
              <a:rPr lang="en-US" dirty="0" err="1" smtClean="0"/>
              <a:t>Publicación</a:t>
            </a:r>
            <a:r>
              <a:rPr lang="en-US" dirty="0" smtClean="0"/>
              <a:t> </a:t>
            </a:r>
            <a:r>
              <a:rPr lang="en-US" dirty="0" err="1" smtClean="0"/>
              <a:t>Seriada</a:t>
            </a:r>
            <a:endParaRPr lang="en-US" dirty="0" smtClean="0"/>
          </a:p>
        </p:txBody>
      </p:sp>
      <p:pic>
        <p:nvPicPr>
          <p:cNvPr id="21506" name="Picture 5"/>
          <p:cNvPicPr>
            <a:picLocks noChangeAspect="1" noChangeArrowheads="1"/>
          </p:cNvPicPr>
          <p:nvPr/>
        </p:nvPicPr>
        <p:blipFill>
          <a:blip r:embed="rId3"/>
          <a:srcRect/>
          <a:stretch>
            <a:fillRect/>
          </a:stretch>
        </p:blipFill>
        <p:spPr bwMode="auto">
          <a:xfrm>
            <a:off x="762000" y="228600"/>
            <a:ext cx="4694238" cy="6076950"/>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304800" y="2057400"/>
            <a:ext cx="3048000" cy="1447800"/>
          </a:xfrm>
        </p:spPr>
        <p:txBody>
          <a:bodyPr/>
          <a:lstStyle/>
          <a:p>
            <a:pPr eaLnBrk="1" hangingPunct="1"/>
            <a:r>
              <a:rPr lang="en-US" dirty="0" err="1" smtClean="0"/>
              <a:t>Monografía</a:t>
            </a:r>
            <a:endParaRPr lang="en-US" dirty="0" smtClean="0"/>
          </a:p>
        </p:txBody>
      </p:sp>
      <p:pic>
        <p:nvPicPr>
          <p:cNvPr id="23554" name="Picture 2"/>
          <p:cNvPicPr>
            <a:picLocks noChangeAspect="1" noChangeArrowheads="1"/>
          </p:cNvPicPr>
          <p:nvPr/>
        </p:nvPicPr>
        <p:blipFill>
          <a:blip r:embed="rId3"/>
          <a:srcRect/>
          <a:stretch>
            <a:fillRect/>
          </a:stretch>
        </p:blipFill>
        <p:spPr bwMode="auto">
          <a:xfrm>
            <a:off x="4343400" y="338138"/>
            <a:ext cx="3962400" cy="6181725"/>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400800" y="2362200"/>
            <a:ext cx="3124200" cy="1295400"/>
          </a:xfrm>
        </p:spPr>
        <p:txBody>
          <a:bodyPr/>
          <a:lstStyle/>
          <a:p>
            <a:pPr eaLnBrk="1" hangingPunct="1"/>
            <a:r>
              <a:rPr lang="en-US" dirty="0" err="1" smtClean="0"/>
              <a:t>Sitio</a:t>
            </a:r>
            <a:r>
              <a:rPr lang="en-US" dirty="0" smtClean="0"/>
              <a:t> Web</a:t>
            </a:r>
          </a:p>
        </p:txBody>
      </p:sp>
      <p:pic>
        <p:nvPicPr>
          <p:cNvPr id="25602" name="Picture 2"/>
          <p:cNvPicPr>
            <a:picLocks noChangeAspect="1" noChangeArrowheads="1"/>
          </p:cNvPicPr>
          <p:nvPr/>
        </p:nvPicPr>
        <p:blipFill>
          <a:blip r:embed="rId3"/>
          <a:srcRect/>
          <a:stretch>
            <a:fillRect/>
          </a:stretch>
        </p:blipFill>
        <p:spPr bwMode="auto">
          <a:xfrm>
            <a:off x="228600" y="457200"/>
            <a:ext cx="6373813" cy="4724400"/>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0" y="46038"/>
            <a:ext cx="1676400" cy="868362"/>
          </a:xfrm>
        </p:spPr>
        <p:txBody>
          <a:bodyPr/>
          <a:lstStyle/>
          <a:p>
            <a:pPr eaLnBrk="1" hangingPunct="1"/>
            <a:r>
              <a:rPr lang="en-US" smtClean="0"/>
              <a:t>Blog</a:t>
            </a:r>
          </a:p>
        </p:txBody>
      </p:sp>
      <p:pic>
        <p:nvPicPr>
          <p:cNvPr id="27650" name="Picture 2"/>
          <p:cNvPicPr>
            <a:picLocks noChangeAspect="1" noChangeArrowheads="1"/>
          </p:cNvPicPr>
          <p:nvPr/>
        </p:nvPicPr>
        <p:blipFill>
          <a:blip r:embed="rId3"/>
          <a:srcRect/>
          <a:stretch>
            <a:fillRect/>
          </a:stretch>
        </p:blipFill>
        <p:spPr bwMode="auto">
          <a:xfrm>
            <a:off x="1066800" y="914400"/>
            <a:ext cx="7756525" cy="5715000"/>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dirty="0" err="1" smtClean="0"/>
              <a:t>Familias</a:t>
            </a:r>
            <a:r>
              <a:rPr lang="en-US" dirty="0" smtClean="0"/>
              <a:t> </a:t>
            </a:r>
            <a:r>
              <a:rPr lang="en-US" dirty="0" err="1" smtClean="0"/>
              <a:t>como</a:t>
            </a:r>
            <a:r>
              <a:rPr lang="en-US" dirty="0" smtClean="0"/>
              <a:t> </a:t>
            </a:r>
            <a:r>
              <a:rPr lang="en-US" dirty="0" err="1" smtClean="0"/>
              <a:t>colaboradores</a:t>
            </a:r>
            <a:r>
              <a:rPr lang="en-US" dirty="0" smtClean="0"/>
              <a:t>, etc.</a:t>
            </a:r>
          </a:p>
        </p:txBody>
      </p:sp>
      <p:sp>
        <p:nvSpPr>
          <p:cNvPr id="29698" name="Content Placeholder 2"/>
          <p:cNvSpPr>
            <a:spLocks noGrp="1"/>
          </p:cNvSpPr>
          <p:nvPr>
            <p:ph idx="1"/>
          </p:nvPr>
        </p:nvSpPr>
        <p:spPr/>
        <p:txBody>
          <a:bodyPr/>
          <a:lstStyle/>
          <a:p>
            <a:pPr eaLnBrk="1" hangingPunct="1"/>
            <a:r>
              <a:rPr lang="en-US" dirty="0" smtClean="0"/>
              <a:t>Las Families </a:t>
            </a:r>
            <a:r>
              <a:rPr lang="en-US" dirty="0" err="1" smtClean="0"/>
              <a:t>pueden</a:t>
            </a:r>
            <a:r>
              <a:rPr lang="en-US" dirty="0" smtClean="0"/>
              <a:t>, </a:t>
            </a:r>
            <a:r>
              <a:rPr lang="en-US" dirty="0" err="1" smtClean="0"/>
              <a:t>así</a:t>
            </a:r>
            <a:r>
              <a:rPr lang="en-US" dirty="0" smtClean="0"/>
              <a:t> </a:t>
            </a:r>
            <a:r>
              <a:rPr lang="en-US" dirty="0" err="1" smtClean="0"/>
              <a:t>mismo</a:t>
            </a:r>
            <a:r>
              <a:rPr lang="en-US" dirty="0" smtClean="0"/>
              <a:t>, </a:t>
            </a:r>
            <a:r>
              <a:rPr lang="en-US" dirty="0" err="1" smtClean="0"/>
              <a:t>ser</a:t>
            </a:r>
            <a:r>
              <a:rPr lang="en-US" dirty="0" smtClean="0"/>
              <a:t> </a:t>
            </a:r>
            <a:r>
              <a:rPr lang="en-US" dirty="0" err="1" smtClean="0"/>
              <a:t>colaboradores</a:t>
            </a:r>
            <a:r>
              <a:rPr lang="en-US" dirty="0" smtClean="0"/>
              <a:t>, etc., </a:t>
            </a:r>
            <a:r>
              <a:rPr lang="en-US" dirty="0" err="1" smtClean="0"/>
              <a:t>por</a:t>
            </a:r>
            <a:r>
              <a:rPr lang="en-US" dirty="0" smtClean="0"/>
              <a:t> </a:t>
            </a:r>
            <a:r>
              <a:rPr lang="en-US" dirty="0" err="1" smtClean="0"/>
              <a:t>ejemplo</a:t>
            </a:r>
            <a:r>
              <a:rPr lang="en-US" dirty="0" smtClean="0"/>
              <a:t> </a:t>
            </a:r>
            <a:r>
              <a:rPr lang="en-US" dirty="0" err="1" smtClean="0"/>
              <a:t>como</a:t>
            </a:r>
            <a:r>
              <a:rPr lang="en-US" dirty="0" smtClean="0"/>
              <a:t>:</a:t>
            </a:r>
          </a:p>
          <a:p>
            <a:pPr lvl="1" eaLnBrk="1" hangingPunct="1"/>
            <a:r>
              <a:rPr lang="en-US" dirty="0" err="1" smtClean="0"/>
              <a:t>Ejecutantes</a:t>
            </a:r>
            <a:endParaRPr lang="en-US" dirty="0" smtClean="0"/>
          </a:p>
          <a:p>
            <a:pPr lvl="1" eaLnBrk="1" hangingPunct="1"/>
            <a:r>
              <a:rPr lang="en-US" dirty="0" err="1" smtClean="0"/>
              <a:t>Editores</a:t>
            </a:r>
            <a:endParaRPr lang="en-US" dirty="0" smtClean="0"/>
          </a:p>
          <a:p>
            <a:pPr lvl="1" eaLnBrk="1" hangingPunct="1"/>
            <a:r>
              <a:rPr lang="en-US" dirty="0" err="1" smtClean="0"/>
              <a:t>Propietarios</a:t>
            </a: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457200" y="-76200"/>
            <a:ext cx="8229600" cy="1143000"/>
          </a:xfrm>
        </p:spPr>
        <p:txBody>
          <a:bodyPr/>
          <a:lstStyle/>
          <a:p>
            <a:pPr eaLnBrk="1" hangingPunct="1"/>
            <a:r>
              <a:rPr lang="en-US" dirty="0" err="1" smtClean="0"/>
              <a:t>Familias</a:t>
            </a:r>
            <a:r>
              <a:rPr lang="en-US" dirty="0" smtClean="0"/>
              <a:t> </a:t>
            </a:r>
            <a:r>
              <a:rPr lang="en-US" dirty="0" err="1" smtClean="0"/>
              <a:t>como</a:t>
            </a:r>
            <a:r>
              <a:rPr lang="en-US" dirty="0" smtClean="0"/>
              <a:t> </a:t>
            </a:r>
            <a:r>
              <a:rPr lang="en-US" dirty="0" err="1" smtClean="0"/>
              <a:t>materias</a:t>
            </a:r>
            <a:endParaRPr lang="en-US" dirty="0" smtClean="0"/>
          </a:p>
        </p:txBody>
      </p:sp>
      <p:sp>
        <p:nvSpPr>
          <p:cNvPr id="3" name="Content Placeholder 2"/>
          <p:cNvSpPr>
            <a:spLocks noGrp="1"/>
          </p:cNvSpPr>
          <p:nvPr>
            <p:ph idx="1"/>
          </p:nvPr>
        </p:nvSpPr>
        <p:spPr>
          <a:xfrm>
            <a:off x="457200" y="990600"/>
            <a:ext cx="8229600" cy="4525963"/>
          </a:xfrm>
        </p:spPr>
        <p:txBody>
          <a:bodyPr rtlCol="0">
            <a:normAutofit fontScale="85000" lnSpcReduction="10000"/>
          </a:bodyPr>
          <a:lstStyle/>
          <a:p>
            <a:pPr eaLnBrk="1" fontAlgn="auto" hangingPunct="1">
              <a:spcAft>
                <a:spcPts val="0"/>
              </a:spcAft>
              <a:buFont typeface="Arial" pitchFamily="34" charset="0"/>
              <a:buChar char="•"/>
              <a:defRPr/>
            </a:pPr>
            <a:r>
              <a:rPr lang="en-US" dirty="0" smtClean="0"/>
              <a:t>Las </a:t>
            </a:r>
            <a:r>
              <a:rPr lang="en-US" dirty="0" err="1" smtClean="0"/>
              <a:t>Familias</a:t>
            </a:r>
            <a:r>
              <a:rPr lang="en-US" dirty="0" smtClean="0"/>
              <a:t> </a:t>
            </a:r>
            <a:r>
              <a:rPr lang="en-US" dirty="0" err="1" smtClean="0"/>
              <a:t>pueden</a:t>
            </a:r>
            <a:r>
              <a:rPr lang="en-US" dirty="0" smtClean="0"/>
              <a:t> </a:t>
            </a:r>
            <a:r>
              <a:rPr lang="en-US" dirty="0" err="1" smtClean="0"/>
              <a:t>ser</a:t>
            </a:r>
            <a:r>
              <a:rPr lang="en-US" dirty="0" smtClean="0"/>
              <a:t> </a:t>
            </a:r>
            <a:r>
              <a:rPr lang="en-US" dirty="0" err="1" smtClean="0"/>
              <a:t>también</a:t>
            </a:r>
            <a:r>
              <a:rPr lang="en-US" dirty="0" smtClean="0"/>
              <a:t> el </a:t>
            </a:r>
            <a:r>
              <a:rPr lang="en-US" dirty="0" err="1" smtClean="0"/>
              <a:t>contenido</a:t>
            </a:r>
            <a:r>
              <a:rPr lang="en-US" dirty="0" smtClean="0"/>
              <a:t> </a:t>
            </a:r>
            <a:r>
              <a:rPr lang="en-US" dirty="0" err="1" smtClean="0"/>
              <a:t>temático</a:t>
            </a:r>
            <a:r>
              <a:rPr lang="en-US" dirty="0" smtClean="0"/>
              <a:t> de </a:t>
            </a:r>
            <a:r>
              <a:rPr lang="en-US" dirty="0" err="1" smtClean="0"/>
              <a:t>las</a:t>
            </a:r>
            <a:r>
              <a:rPr lang="en-US" dirty="0" smtClean="0"/>
              <a:t> </a:t>
            </a:r>
            <a:r>
              <a:rPr lang="en-US" dirty="0" err="1" smtClean="0"/>
              <a:t>obras</a:t>
            </a:r>
            <a:r>
              <a:rPr lang="en-US" dirty="0" smtClean="0"/>
              <a:t>.</a:t>
            </a:r>
          </a:p>
          <a:p>
            <a:pPr eaLnBrk="1" fontAlgn="auto" hangingPunct="1">
              <a:spcAft>
                <a:spcPts val="0"/>
              </a:spcAft>
              <a:buFont typeface="Arial" pitchFamily="34" charset="0"/>
              <a:buChar char="•"/>
              <a:defRPr/>
            </a:pPr>
            <a:r>
              <a:rPr lang="en-US" dirty="0" err="1" smtClean="0"/>
              <a:t>Política</a:t>
            </a:r>
            <a:r>
              <a:rPr lang="en-US" dirty="0" smtClean="0"/>
              <a:t> LC </a:t>
            </a:r>
            <a:r>
              <a:rPr lang="en-US" dirty="0" err="1" smtClean="0"/>
              <a:t>vigente</a:t>
            </a:r>
            <a:r>
              <a:rPr lang="en-US" dirty="0" smtClean="0"/>
              <a:t>: </a:t>
            </a:r>
            <a:r>
              <a:rPr lang="en-US" dirty="0" err="1" smtClean="0"/>
              <a:t>utilizar</a:t>
            </a:r>
            <a:r>
              <a:rPr lang="en-US" dirty="0" smtClean="0"/>
              <a:t> en los </a:t>
            </a:r>
            <a:r>
              <a:rPr lang="en-US" dirty="0" err="1" smtClean="0"/>
              <a:t>campos</a:t>
            </a:r>
            <a:r>
              <a:rPr lang="en-US" dirty="0" smtClean="0"/>
              <a:t> 600 </a:t>
            </a:r>
            <a:r>
              <a:rPr lang="en-US" dirty="0" err="1" smtClean="0"/>
              <a:t>únicamente</a:t>
            </a:r>
            <a:r>
              <a:rPr lang="en-US" dirty="0" smtClean="0"/>
              <a:t> </a:t>
            </a:r>
            <a:r>
              <a:rPr lang="en-US" dirty="0" err="1" smtClean="0"/>
              <a:t>formas</a:t>
            </a:r>
            <a:r>
              <a:rPr lang="en-US" dirty="0" smtClean="0"/>
              <a:t> </a:t>
            </a:r>
            <a:r>
              <a:rPr lang="en-US" dirty="0" err="1" smtClean="0"/>
              <a:t>LCSH</a:t>
            </a:r>
            <a:r>
              <a:rPr lang="en-US" dirty="0" smtClean="0"/>
              <a:t> de </a:t>
            </a:r>
            <a:r>
              <a:rPr lang="en-US" dirty="0" err="1" smtClean="0"/>
              <a:t>nombres</a:t>
            </a:r>
            <a:r>
              <a:rPr lang="en-US" dirty="0" smtClean="0"/>
              <a:t> de </a:t>
            </a:r>
            <a:r>
              <a:rPr lang="en-US" dirty="0" err="1" smtClean="0"/>
              <a:t>familias</a:t>
            </a:r>
            <a:r>
              <a:rPr lang="en-US" dirty="0" smtClean="0"/>
              <a:t>, </a:t>
            </a:r>
            <a:r>
              <a:rPr lang="en-US" dirty="0" err="1" smtClean="0"/>
              <a:t>aún</a:t>
            </a:r>
            <a:r>
              <a:rPr lang="en-US" dirty="0" smtClean="0"/>
              <a:t> en </a:t>
            </a:r>
            <a:r>
              <a:rPr lang="en-US" dirty="0" err="1" smtClean="0"/>
              <a:t>registros</a:t>
            </a:r>
            <a:r>
              <a:rPr lang="en-US" dirty="0" smtClean="0"/>
              <a:t> RDA. </a:t>
            </a:r>
            <a:r>
              <a:rPr lang="en-US" dirty="0" err="1" smtClean="0"/>
              <a:t>Esta</a:t>
            </a:r>
            <a:r>
              <a:rPr lang="en-US" dirty="0" smtClean="0"/>
              <a:t> </a:t>
            </a:r>
            <a:r>
              <a:rPr lang="en-US" dirty="0" err="1" smtClean="0"/>
              <a:t>política</a:t>
            </a:r>
            <a:r>
              <a:rPr lang="en-US" dirty="0" smtClean="0"/>
              <a:t> </a:t>
            </a:r>
            <a:r>
              <a:rPr lang="en-US" dirty="0" err="1" smtClean="0"/>
              <a:t>podría</a:t>
            </a:r>
            <a:r>
              <a:rPr lang="en-US" dirty="0" smtClean="0"/>
              <a:t> </a:t>
            </a:r>
            <a:r>
              <a:rPr lang="en-US" dirty="0" err="1" smtClean="0"/>
              <a:t>cambiar</a:t>
            </a:r>
            <a:r>
              <a:rPr lang="en-US" dirty="0" smtClean="0"/>
              <a:t> en el </a:t>
            </a:r>
            <a:r>
              <a:rPr lang="en-US" dirty="0" err="1" smtClean="0"/>
              <a:t>futuro</a:t>
            </a:r>
            <a:r>
              <a:rPr lang="en-US" dirty="0" smtClean="0"/>
              <a:t>.</a:t>
            </a:r>
          </a:p>
          <a:p>
            <a:pPr eaLnBrk="1" fontAlgn="auto" hangingPunct="1">
              <a:spcAft>
                <a:spcPts val="0"/>
              </a:spcAft>
              <a:buFont typeface="Arial" pitchFamily="34" charset="0"/>
              <a:buChar char="•"/>
              <a:defRPr/>
            </a:pPr>
            <a:r>
              <a:rPr lang="en-US" dirty="0" smtClean="0"/>
              <a:t>Hasta </a:t>
            </a:r>
            <a:r>
              <a:rPr lang="en-US" dirty="0" err="1" smtClean="0"/>
              <a:t>que</a:t>
            </a:r>
            <a:r>
              <a:rPr lang="en-US" dirty="0" smtClean="0"/>
              <a:t> la </a:t>
            </a:r>
            <a:r>
              <a:rPr lang="en-US" dirty="0" err="1" smtClean="0"/>
              <a:t>política</a:t>
            </a:r>
            <a:r>
              <a:rPr lang="en-US" dirty="0" smtClean="0"/>
              <a:t> </a:t>
            </a:r>
            <a:r>
              <a:rPr lang="en-US" dirty="0" err="1" smtClean="0"/>
              <a:t>cambie</a:t>
            </a:r>
            <a:r>
              <a:rPr lang="en-US" dirty="0" smtClean="0"/>
              <a:t>, los </a:t>
            </a:r>
            <a:r>
              <a:rPr lang="en-US" dirty="0" err="1" smtClean="0"/>
              <a:t>registros</a:t>
            </a:r>
            <a:r>
              <a:rPr lang="en-US" dirty="0" smtClean="0"/>
              <a:t> de </a:t>
            </a:r>
            <a:r>
              <a:rPr lang="en-US" dirty="0" err="1" smtClean="0"/>
              <a:t>nombres</a:t>
            </a:r>
            <a:r>
              <a:rPr lang="en-US" dirty="0" smtClean="0"/>
              <a:t> de </a:t>
            </a:r>
            <a:r>
              <a:rPr lang="en-US" dirty="0" err="1" smtClean="0"/>
              <a:t>familia</a:t>
            </a:r>
            <a:r>
              <a:rPr lang="en-US" dirty="0" smtClean="0"/>
              <a:t> </a:t>
            </a:r>
            <a:r>
              <a:rPr lang="en-US" dirty="0" err="1" smtClean="0"/>
              <a:t>deberán</a:t>
            </a:r>
            <a:r>
              <a:rPr lang="en-US" dirty="0" smtClean="0"/>
              <a:t> </a:t>
            </a:r>
            <a:r>
              <a:rPr lang="en-US" dirty="0" err="1" smtClean="0"/>
              <a:t>codificarse</a:t>
            </a:r>
            <a:r>
              <a:rPr lang="en-US" dirty="0" smtClean="0"/>
              <a:t> </a:t>
            </a:r>
            <a:r>
              <a:rPr lang="en-US" dirty="0" err="1" smtClean="0"/>
              <a:t>como</a:t>
            </a:r>
            <a:r>
              <a:rPr lang="en-US" dirty="0" smtClean="0"/>
              <a:t> no-</a:t>
            </a:r>
            <a:r>
              <a:rPr lang="en-US" dirty="0" err="1" smtClean="0"/>
              <a:t>válidos</a:t>
            </a:r>
            <a:r>
              <a:rPr lang="en-US" dirty="0" smtClean="0"/>
              <a:t> </a:t>
            </a:r>
            <a:r>
              <a:rPr lang="en-US" dirty="0" err="1" smtClean="0"/>
              <a:t>para</a:t>
            </a:r>
            <a:r>
              <a:rPr lang="en-US" dirty="0" smtClean="0"/>
              <a:t> </a:t>
            </a:r>
            <a:r>
              <a:rPr lang="en-US" dirty="0" err="1" smtClean="0"/>
              <a:t>su</a:t>
            </a:r>
            <a:r>
              <a:rPr lang="en-US" dirty="0" smtClean="0"/>
              <a:t> </a:t>
            </a:r>
            <a:r>
              <a:rPr lang="en-US" dirty="0" err="1" smtClean="0"/>
              <a:t>uso</a:t>
            </a:r>
            <a:r>
              <a:rPr lang="en-US" dirty="0" smtClean="0"/>
              <a:t> </a:t>
            </a:r>
            <a:r>
              <a:rPr lang="en-US" dirty="0" err="1" smtClean="0"/>
              <a:t>como</a:t>
            </a:r>
            <a:r>
              <a:rPr lang="en-US" dirty="0" smtClean="0"/>
              <a:t> </a:t>
            </a:r>
            <a:r>
              <a:rPr lang="en-US" dirty="0" err="1" smtClean="0"/>
              <a:t>materias</a:t>
            </a:r>
            <a:r>
              <a:rPr lang="en-US" dirty="0" smtClean="0"/>
              <a:t> e </a:t>
            </a:r>
            <a:r>
              <a:rPr lang="en-US" dirty="0" err="1" smtClean="0"/>
              <a:t>incluir</a:t>
            </a:r>
            <a:r>
              <a:rPr lang="en-US" dirty="0" smtClean="0"/>
              <a:t> la nota:  </a:t>
            </a:r>
          </a:p>
          <a:p>
            <a:pPr marL="457200" lvl="1" indent="0" eaLnBrk="1" fontAlgn="auto" hangingPunct="1">
              <a:spcAft>
                <a:spcPts val="0"/>
              </a:spcAft>
              <a:buFont typeface="Arial" pitchFamily="34" charset="0"/>
              <a:buNone/>
              <a:defRPr/>
            </a:pPr>
            <a:r>
              <a:rPr lang="en-US" dirty="0" smtClean="0"/>
              <a:t>667 SUBJECT USAGE: This name is not valid for use as a subject; use a family name heading from </a:t>
            </a:r>
            <a:r>
              <a:rPr lang="en-US" dirty="0" err="1" smtClean="0"/>
              <a:t>LCSH</a:t>
            </a:r>
            <a:r>
              <a:rPr lang="en-US" dirty="0" smtClean="0"/>
              <a:t>. </a:t>
            </a: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
        <p:nvSpPr>
          <p:cNvPr id="6" name="Text Box 6"/>
          <p:cNvSpPr txBox="1">
            <a:spLocks noChangeArrowheads="1"/>
          </p:cNvSpPr>
          <p:nvPr/>
        </p:nvSpPr>
        <p:spPr bwMode="auto">
          <a:xfrm>
            <a:off x="381000" y="5867400"/>
            <a:ext cx="1752600" cy="457200"/>
          </a:xfrm>
          <a:prstGeom prst="rect">
            <a:avLst/>
          </a:prstGeom>
          <a:noFill/>
          <a:ln w="9525">
            <a:noFill/>
            <a:miter lim="800000"/>
            <a:headEnd/>
            <a:tailEnd/>
          </a:ln>
          <a:effectLst>
            <a:outerShdw blurRad="63500" sx="102000" sy="102000" algn="ctr" rotWithShape="0">
              <a:prstClr val="black">
                <a:alpha val="40000"/>
              </a:prstClr>
            </a:outerShdw>
          </a:effectLst>
        </p:spPr>
        <p:txBody>
          <a:bodyPr>
            <a:spAutoFit/>
          </a:bodyPr>
          <a:lstStyle/>
          <a:p>
            <a:pPr algn="ctr">
              <a:spcBef>
                <a:spcPct val="50000"/>
              </a:spcBef>
            </a:pPr>
            <a:r>
              <a:rPr lang="en-US" sz="2400" b="1" dirty="0">
                <a:latin typeface="Calibri" pitchFamily="34" charset="0"/>
              </a:rPr>
              <a:t>DCM Z1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801" name="Group 9"/>
          <p:cNvGrpSpPr>
            <a:grpSpLocks/>
          </p:cNvGrpSpPr>
          <p:nvPr/>
        </p:nvGrpSpPr>
        <p:grpSpPr bwMode="auto">
          <a:xfrm>
            <a:off x="152400" y="304800"/>
            <a:ext cx="8686800" cy="6015038"/>
            <a:chOff x="96" y="192"/>
            <a:chExt cx="5472" cy="3789"/>
          </a:xfrm>
        </p:grpSpPr>
        <p:pic>
          <p:nvPicPr>
            <p:cNvPr id="33793" name="Picture 2"/>
            <p:cNvPicPr>
              <a:picLocks noChangeAspect="1" noChangeArrowheads="1"/>
            </p:cNvPicPr>
            <p:nvPr/>
          </p:nvPicPr>
          <p:blipFill>
            <a:blip r:embed="rId3"/>
            <a:srcRect l="2499" t="15198" r="28278" b="24683"/>
            <a:stretch>
              <a:fillRect/>
            </a:stretch>
          </p:blipFill>
          <p:spPr bwMode="auto">
            <a:xfrm>
              <a:off x="240" y="192"/>
              <a:ext cx="5328" cy="3789"/>
            </a:xfrm>
            <a:prstGeom prst="rect">
              <a:avLst/>
            </a:prstGeom>
            <a:noFill/>
            <a:ln w="12700">
              <a:solidFill>
                <a:srgbClr val="000000"/>
              </a:solidFill>
              <a:miter lim="800000"/>
              <a:headEnd/>
              <a:tailEnd/>
            </a:ln>
          </p:spPr>
        </p:pic>
        <p:sp>
          <p:nvSpPr>
            <p:cNvPr id="5" name="Oval 4"/>
            <p:cNvSpPr>
              <a:spLocks noChangeArrowheads="1"/>
            </p:cNvSpPr>
            <p:nvPr/>
          </p:nvSpPr>
          <p:spPr bwMode="auto">
            <a:xfrm flipV="1">
              <a:off x="96" y="2592"/>
              <a:ext cx="4992" cy="240"/>
            </a:xfrm>
            <a:prstGeom prst="ellipse">
              <a:avLst/>
            </a:prstGeom>
            <a:noFill/>
            <a:ln w="25400" algn="ctr">
              <a:solidFill>
                <a:srgbClr val="C00000"/>
              </a:solidFill>
              <a:round/>
              <a:headEnd/>
              <a:tailEnd/>
            </a:ln>
          </p:spPr>
          <p:txBody>
            <a:bodyPr rot="10800000" anchor="ctr"/>
            <a:lstStyle/>
            <a:p>
              <a:pPr algn="ctr" fontAlgn="auto">
                <a:spcBef>
                  <a:spcPts val="0"/>
                </a:spcBef>
                <a:spcAft>
                  <a:spcPts val="0"/>
                </a:spcAft>
                <a:defRPr/>
              </a:pPr>
              <a:endParaRPr lang="en-US">
                <a:solidFill>
                  <a:schemeClr val="lt1"/>
                </a:solidFill>
                <a:latin typeface="+mn-lt"/>
                <a:cs typeface="+mn-cs"/>
              </a:endParaRPr>
            </a:p>
          </p:txBody>
        </p:sp>
        <p:sp>
          <p:nvSpPr>
            <p:cNvPr id="7" name="Oval 6"/>
            <p:cNvSpPr/>
            <p:nvPr/>
          </p:nvSpPr>
          <p:spPr>
            <a:xfrm>
              <a:off x="2976" y="720"/>
              <a:ext cx="696" cy="24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1992" y="720"/>
              <a:ext cx="696" cy="24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dirty="0" err="1" smtClean="0"/>
              <a:t>Codificación</a:t>
            </a:r>
            <a:r>
              <a:rPr lang="en-US" dirty="0" smtClean="0"/>
              <a:t> MARC</a:t>
            </a:r>
          </a:p>
        </p:txBody>
      </p:sp>
      <p:sp>
        <p:nvSpPr>
          <p:cNvPr id="35842" name="Content Placeholder 2"/>
          <p:cNvSpPr>
            <a:spLocks noGrp="1"/>
          </p:cNvSpPr>
          <p:nvPr>
            <p:ph idx="1"/>
          </p:nvPr>
        </p:nvSpPr>
        <p:spPr>
          <a:xfrm>
            <a:off x="152400" y="1600200"/>
            <a:ext cx="8915400" cy="4525963"/>
          </a:xfrm>
        </p:spPr>
        <p:txBody>
          <a:bodyPr/>
          <a:lstStyle/>
          <a:p>
            <a:pPr eaLnBrk="1" hangingPunct="1"/>
            <a:r>
              <a:rPr lang="en-US" dirty="0" smtClean="0"/>
              <a:t>Las </a:t>
            </a:r>
            <a:r>
              <a:rPr lang="en-US" dirty="0" err="1" smtClean="0"/>
              <a:t>Familas</a:t>
            </a:r>
            <a:r>
              <a:rPr lang="en-US" dirty="0" smtClean="0"/>
              <a:t> se </a:t>
            </a:r>
            <a:r>
              <a:rPr lang="en-US" dirty="0" err="1" smtClean="0"/>
              <a:t>codifican</a:t>
            </a:r>
            <a:r>
              <a:rPr lang="en-US" dirty="0" smtClean="0"/>
              <a:t> en </a:t>
            </a:r>
            <a:r>
              <a:rPr lang="en-US" dirty="0" err="1" smtClean="0"/>
              <a:t>campos</a:t>
            </a:r>
            <a:r>
              <a:rPr lang="en-US" dirty="0" smtClean="0"/>
              <a:t>  </a:t>
            </a:r>
            <a:r>
              <a:rPr lang="en-US" dirty="0" err="1" smtClean="0"/>
              <a:t>X00</a:t>
            </a:r>
            <a:r>
              <a:rPr lang="en-US" dirty="0" smtClean="0"/>
              <a:t> con primer </a:t>
            </a:r>
            <a:r>
              <a:rPr lang="en-US" dirty="0" err="1" smtClean="0"/>
              <a:t>indicador</a:t>
            </a:r>
            <a:r>
              <a:rPr lang="en-US" dirty="0" smtClean="0"/>
              <a:t> “3”</a:t>
            </a:r>
          </a:p>
          <a:p>
            <a:pPr eaLnBrk="1" hangingPunct="1"/>
            <a:r>
              <a:rPr lang="en-US" dirty="0" smtClean="0"/>
              <a:t>Como en los </a:t>
            </a:r>
            <a:r>
              <a:rPr lang="en-US" dirty="0" err="1" smtClean="0"/>
              <a:t>otros</a:t>
            </a:r>
            <a:r>
              <a:rPr lang="en-US" dirty="0" smtClean="0"/>
              <a:t> </a:t>
            </a:r>
            <a:r>
              <a:rPr lang="en-US" dirty="0" err="1" smtClean="0"/>
              <a:t>registros</a:t>
            </a:r>
            <a:r>
              <a:rPr lang="en-US" dirty="0" smtClean="0"/>
              <a:t> de </a:t>
            </a:r>
            <a:r>
              <a:rPr lang="en-US" dirty="0" err="1" smtClean="0"/>
              <a:t>autoridad</a:t>
            </a:r>
            <a:r>
              <a:rPr lang="en-US" dirty="0" smtClean="0"/>
              <a:t>, los </a:t>
            </a:r>
            <a:r>
              <a:rPr lang="en-US" dirty="0" err="1" smtClean="0"/>
              <a:t>registros</a:t>
            </a:r>
            <a:r>
              <a:rPr lang="en-US" dirty="0" smtClean="0"/>
              <a:t> RDA de </a:t>
            </a:r>
            <a:r>
              <a:rPr lang="en-US" dirty="0" err="1" smtClean="0"/>
              <a:t>familias</a:t>
            </a:r>
            <a:r>
              <a:rPr lang="en-US" dirty="0" smtClean="0"/>
              <a:t> se </a:t>
            </a:r>
            <a:r>
              <a:rPr lang="en-US" dirty="0" err="1" smtClean="0"/>
              <a:t>codifican</a:t>
            </a:r>
            <a:r>
              <a:rPr lang="en-US" dirty="0" smtClean="0"/>
              <a:t> con “z” </a:t>
            </a:r>
          </a:p>
          <a:p>
            <a:pPr marL="0" indent="0" eaLnBrk="1" hangingPunct="1">
              <a:buNone/>
            </a:pPr>
            <a:r>
              <a:rPr lang="en-US" dirty="0"/>
              <a:t> </a:t>
            </a:r>
            <a:r>
              <a:rPr lang="en-US" dirty="0" smtClean="0"/>
              <a:t>  en 008/10 (“Rules”);  </a:t>
            </a:r>
            <a:r>
              <a:rPr lang="en-US" dirty="0"/>
              <a:t>y</a:t>
            </a:r>
            <a:r>
              <a:rPr lang="en-US" dirty="0" smtClean="0"/>
              <a:t> “</a:t>
            </a:r>
            <a:r>
              <a:rPr lang="en-US" dirty="0" err="1" smtClean="0"/>
              <a:t>rda</a:t>
            </a:r>
            <a:r>
              <a:rPr lang="en-US" dirty="0" smtClean="0"/>
              <a:t>” en 040 $e.</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smtClean="0"/>
              <a:t>Módulo 3. Describiendo Familias</a:t>
            </a:r>
            <a:endParaRPr lang="en-US"/>
          </a:p>
        </p:txBody>
      </p:sp>
      <p:grpSp>
        <p:nvGrpSpPr>
          <p:cNvPr id="36872" name="Group 8"/>
          <p:cNvGrpSpPr>
            <a:grpSpLocks/>
          </p:cNvGrpSpPr>
          <p:nvPr/>
        </p:nvGrpSpPr>
        <p:grpSpPr bwMode="auto">
          <a:xfrm>
            <a:off x="0" y="533400"/>
            <a:ext cx="9144000" cy="5911850"/>
            <a:chOff x="0" y="336"/>
            <a:chExt cx="5760" cy="3724"/>
          </a:xfrm>
        </p:grpSpPr>
        <p:pic>
          <p:nvPicPr>
            <p:cNvPr id="36865" name="Picture 2"/>
            <p:cNvPicPr>
              <a:picLocks noChangeAspect="1" noChangeArrowheads="1"/>
            </p:cNvPicPr>
            <p:nvPr/>
          </p:nvPicPr>
          <p:blipFill>
            <a:blip r:embed="rId3"/>
            <a:srcRect t="14249" r="22673" b="24683"/>
            <a:stretch>
              <a:fillRect/>
            </a:stretch>
          </p:blipFill>
          <p:spPr bwMode="auto">
            <a:xfrm>
              <a:off x="0" y="336"/>
              <a:ext cx="5760" cy="3724"/>
            </a:xfrm>
            <a:prstGeom prst="rect">
              <a:avLst/>
            </a:prstGeom>
            <a:noFill/>
            <a:ln w="12700">
              <a:solidFill>
                <a:srgbClr val="000000"/>
              </a:solidFill>
              <a:miter lim="800000"/>
              <a:headEnd/>
              <a:tailEnd/>
            </a:ln>
          </p:spPr>
        </p:pic>
        <p:sp>
          <p:nvSpPr>
            <p:cNvPr id="2" name="Oval 1"/>
            <p:cNvSpPr/>
            <p:nvPr/>
          </p:nvSpPr>
          <p:spPr>
            <a:xfrm>
              <a:off x="2784" y="1248"/>
              <a:ext cx="720" cy="24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Oval 5"/>
            <p:cNvSpPr/>
            <p:nvPr/>
          </p:nvSpPr>
          <p:spPr>
            <a:xfrm>
              <a:off x="1320" y="1872"/>
              <a:ext cx="360" cy="24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Oval 5"/>
            <p:cNvSpPr/>
            <p:nvPr/>
          </p:nvSpPr>
          <p:spPr>
            <a:xfrm>
              <a:off x="408" y="2016"/>
              <a:ext cx="360" cy="24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err="1" smtClean="0"/>
              <a:t>Definición</a:t>
            </a:r>
            <a:endParaRPr lang="en-US" dirty="0" smtClean="0"/>
          </a:p>
        </p:txBody>
      </p:sp>
      <p:sp>
        <p:nvSpPr>
          <p:cNvPr id="38914" name="Content Placeholder 2"/>
          <p:cNvSpPr>
            <a:spLocks noGrp="1"/>
          </p:cNvSpPr>
          <p:nvPr>
            <p:ph idx="1"/>
          </p:nvPr>
        </p:nvSpPr>
        <p:spPr>
          <a:xfrm>
            <a:off x="609600" y="1143000"/>
            <a:ext cx="8229600" cy="4068763"/>
          </a:xfrm>
        </p:spPr>
        <p:txBody>
          <a:bodyPr/>
          <a:lstStyle/>
          <a:p>
            <a:pPr eaLnBrk="1" hangingPunct="1"/>
            <a:endParaRPr lang="en-US" dirty="0" smtClean="0"/>
          </a:p>
          <a:p>
            <a:pPr eaLnBrk="1" hangingPunct="1"/>
            <a:r>
              <a:rPr lang="en-US" dirty="0" smtClean="0"/>
              <a:t>RDA 8.1.2: El </a:t>
            </a:r>
            <a:r>
              <a:rPr lang="en-US" dirty="0" err="1" smtClean="0"/>
              <a:t>término</a:t>
            </a:r>
            <a:r>
              <a:rPr lang="en-US" dirty="0" smtClean="0"/>
              <a:t> </a:t>
            </a:r>
            <a:r>
              <a:rPr lang="en-US" dirty="0" err="1" smtClean="0"/>
              <a:t>familia</a:t>
            </a:r>
            <a:r>
              <a:rPr lang="en-US" dirty="0" smtClean="0"/>
              <a:t> se </a:t>
            </a:r>
            <a:r>
              <a:rPr lang="en-US" dirty="0" err="1" smtClean="0"/>
              <a:t>refiere</a:t>
            </a:r>
            <a:r>
              <a:rPr lang="en-US" dirty="0" smtClean="0"/>
              <a:t> a dos o </a:t>
            </a:r>
            <a:r>
              <a:rPr lang="en-US" dirty="0" err="1" smtClean="0"/>
              <a:t>más</a:t>
            </a:r>
            <a:r>
              <a:rPr lang="en-US" dirty="0" smtClean="0"/>
              <a:t> personas </a:t>
            </a:r>
            <a:r>
              <a:rPr lang="en-US" dirty="0" err="1" smtClean="0"/>
              <a:t>relacionadas</a:t>
            </a:r>
            <a:r>
              <a:rPr lang="en-US" dirty="0" smtClean="0"/>
              <a:t> </a:t>
            </a:r>
            <a:r>
              <a:rPr lang="en-US" dirty="0" err="1" smtClean="0"/>
              <a:t>mediante</a:t>
            </a:r>
            <a:r>
              <a:rPr lang="en-US" dirty="0" smtClean="0"/>
              <a:t> </a:t>
            </a:r>
            <a:r>
              <a:rPr lang="en-US" dirty="0" err="1" smtClean="0"/>
              <a:t>nacimiento</a:t>
            </a:r>
            <a:r>
              <a:rPr lang="en-US" dirty="0" smtClean="0"/>
              <a:t>, </a:t>
            </a:r>
            <a:r>
              <a:rPr lang="en-US" dirty="0" err="1" smtClean="0"/>
              <a:t>matrimonio</a:t>
            </a:r>
            <a:r>
              <a:rPr lang="en-US" dirty="0" smtClean="0"/>
              <a:t>, </a:t>
            </a:r>
            <a:r>
              <a:rPr lang="en-US" dirty="0" err="1" smtClean="0"/>
              <a:t>adopción</a:t>
            </a:r>
            <a:r>
              <a:rPr lang="en-US" dirty="0" smtClean="0"/>
              <a:t>, </a:t>
            </a:r>
            <a:r>
              <a:rPr lang="en-US" dirty="0" err="1" smtClean="0"/>
              <a:t>unión</a:t>
            </a:r>
            <a:r>
              <a:rPr lang="en-US" dirty="0" smtClean="0"/>
              <a:t> civil ó un </a:t>
            </a:r>
            <a:r>
              <a:rPr lang="en-US" dirty="0" err="1" smtClean="0"/>
              <a:t>estado</a:t>
            </a:r>
            <a:r>
              <a:rPr lang="en-US" dirty="0" smtClean="0"/>
              <a:t> civil similar; o </a:t>
            </a:r>
            <a:r>
              <a:rPr lang="en-US" dirty="0" err="1" smtClean="0"/>
              <a:t>quienes</a:t>
            </a:r>
            <a:r>
              <a:rPr lang="en-US" dirty="0" smtClean="0"/>
              <a:t> se </a:t>
            </a:r>
            <a:r>
              <a:rPr lang="en-US" dirty="0" err="1" smtClean="0"/>
              <a:t>presentan</a:t>
            </a:r>
            <a:r>
              <a:rPr lang="en-US" dirty="0" smtClean="0"/>
              <a:t> de </a:t>
            </a:r>
            <a:r>
              <a:rPr lang="en-US" dirty="0" err="1" smtClean="0"/>
              <a:t>alguna</a:t>
            </a:r>
            <a:r>
              <a:rPr lang="en-US" dirty="0" smtClean="0"/>
              <a:t> </a:t>
            </a:r>
            <a:r>
              <a:rPr lang="en-US" dirty="0" err="1" smtClean="0"/>
              <a:t>manera</a:t>
            </a:r>
            <a:r>
              <a:rPr lang="en-US" dirty="0" smtClean="0"/>
              <a:t> a </a:t>
            </a:r>
            <a:r>
              <a:rPr lang="en-US" dirty="0" err="1" smtClean="0"/>
              <a:t>sí</a:t>
            </a:r>
            <a:r>
              <a:rPr lang="en-US" dirty="0" smtClean="0"/>
              <a:t> </a:t>
            </a:r>
            <a:r>
              <a:rPr lang="en-US" dirty="0" err="1" smtClean="0"/>
              <a:t>mismos</a:t>
            </a:r>
            <a:r>
              <a:rPr lang="en-US" dirty="0" smtClean="0"/>
              <a:t> </a:t>
            </a:r>
            <a:r>
              <a:rPr lang="en-US" dirty="0" err="1" smtClean="0"/>
              <a:t>como</a:t>
            </a:r>
            <a:r>
              <a:rPr lang="en-US" dirty="0" smtClean="0"/>
              <a:t> </a:t>
            </a:r>
            <a:r>
              <a:rPr lang="en-US" dirty="0" err="1" smtClean="0"/>
              <a:t>una</a:t>
            </a:r>
            <a:r>
              <a:rPr lang="en-US" dirty="0" smtClean="0"/>
              <a:t> </a:t>
            </a:r>
            <a:r>
              <a:rPr lang="en-US" dirty="0" err="1" smtClean="0"/>
              <a:t>familia</a:t>
            </a:r>
            <a:r>
              <a:rPr lang="en-US" dirty="0" smtClean="0"/>
              <a:t>.</a:t>
            </a:r>
          </a:p>
          <a:p>
            <a:pPr eaLnBrk="1" hangingPunct="1"/>
            <a:r>
              <a:rPr lang="en-US" dirty="0" err="1" smtClean="0"/>
              <a:t>También</a:t>
            </a:r>
            <a:r>
              <a:rPr lang="en-US" dirty="0" smtClean="0"/>
              <a:t> se </a:t>
            </a:r>
            <a:r>
              <a:rPr lang="en-US" dirty="0" err="1" smtClean="0"/>
              <a:t>incluyen</a:t>
            </a:r>
            <a:r>
              <a:rPr lang="en-US" dirty="0" smtClean="0"/>
              <a:t> </a:t>
            </a:r>
            <a:r>
              <a:rPr lang="en-US" dirty="0" err="1" smtClean="0"/>
              <a:t>grupos</a:t>
            </a:r>
            <a:r>
              <a:rPr lang="en-US" dirty="0" smtClean="0"/>
              <a:t> </a:t>
            </a:r>
            <a:r>
              <a:rPr lang="en-US" dirty="0" err="1" smtClean="0"/>
              <a:t>más</a:t>
            </a:r>
            <a:r>
              <a:rPr lang="en-US" dirty="0" smtClean="0"/>
              <a:t> </a:t>
            </a:r>
            <a:r>
              <a:rPr lang="en-US" dirty="0" err="1" smtClean="0"/>
              <a:t>extensos</a:t>
            </a:r>
            <a:r>
              <a:rPr lang="en-US" dirty="0" smtClean="0"/>
              <a:t>, tales </a:t>
            </a:r>
            <a:r>
              <a:rPr lang="en-US" dirty="0" err="1" smtClean="0"/>
              <a:t>como</a:t>
            </a:r>
            <a:r>
              <a:rPr lang="en-US" dirty="0" smtClean="0"/>
              <a:t> </a:t>
            </a:r>
            <a:r>
              <a:rPr lang="en-US" dirty="0" err="1" smtClean="0"/>
              <a:t>dinastías</a:t>
            </a:r>
            <a:r>
              <a:rPr lang="en-US" dirty="0" smtClean="0"/>
              <a:t>, </a:t>
            </a:r>
            <a:r>
              <a:rPr lang="en-US" dirty="0" err="1" smtClean="0"/>
              <a:t>clanes</a:t>
            </a:r>
            <a:r>
              <a:rPr lang="en-US" dirty="0"/>
              <a:t> </a:t>
            </a:r>
            <a:r>
              <a:rPr lang="en-US" dirty="0" smtClean="0"/>
              <a:t>o casas </a:t>
            </a:r>
            <a:r>
              <a:rPr lang="en-US" dirty="0" err="1" smtClean="0"/>
              <a:t>reales</a:t>
            </a:r>
            <a:r>
              <a:rPr lang="en-US" dirty="0" smtClean="0"/>
              <a:t>.</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en-US" dirty="0" err="1" smtClean="0"/>
              <a:t>Familia</a:t>
            </a:r>
            <a:r>
              <a:rPr lang="en-US" dirty="0" smtClean="0"/>
              <a:t> vs. </a:t>
            </a:r>
            <a:r>
              <a:rPr lang="en-US" dirty="0" err="1" smtClean="0"/>
              <a:t>Entidad</a:t>
            </a:r>
            <a:r>
              <a:rPr lang="en-US" dirty="0" smtClean="0"/>
              <a:t> </a:t>
            </a:r>
            <a:r>
              <a:rPr lang="en-US" dirty="0" err="1" smtClean="0"/>
              <a:t>corporativa</a:t>
            </a:r>
            <a:endParaRPr lang="en-US" dirty="0" smtClean="0"/>
          </a:p>
        </p:txBody>
      </p:sp>
      <p:sp>
        <p:nvSpPr>
          <p:cNvPr id="40962" name="Content Placeholder 2"/>
          <p:cNvSpPr>
            <a:spLocks noGrp="1"/>
          </p:cNvSpPr>
          <p:nvPr>
            <p:ph idx="1"/>
          </p:nvPr>
        </p:nvSpPr>
        <p:spPr/>
        <p:txBody>
          <a:bodyPr/>
          <a:lstStyle/>
          <a:p>
            <a:pPr eaLnBrk="1" hangingPunct="1"/>
            <a:r>
              <a:rPr lang="en-US" dirty="0" smtClean="0"/>
              <a:t>Las </a:t>
            </a:r>
            <a:r>
              <a:rPr lang="en-US" dirty="0" err="1" smtClean="0"/>
              <a:t>Familias</a:t>
            </a:r>
            <a:r>
              <a:rPr lang="en-US" dirty="0" smtClean="0"/>
              <a:t> </a:t>
            </a:r>
            <a:r>
              <a:rPr lang="en-US" dirty="0" err="1" smtClean="0"/>
              <a:t>pueden</a:t>
            </a:r>
            <a:r>
              <a:rPr lang="en-US" dirty="0" smtClean="0"/>
              <a:t> </a:t>
            </a:r>
            <a:r>
              <a:rPr lang="en-US" dirty="0" err="1" smtClean="0"/>
              <a:t>estar</a:t>
            </a:r>
            <a:r>
              <a:rPr lang="en-US" dirty="0" smtClean="0"/>
              <a:t> </a:t>
            </a:r>
            <a:r>
              <a:rPr lang="en-US" dirty="0" err="1" smtClean="0"/>
              <a:t>relacionadas</a:t>
            </a:r>
            <a:r>
              <a:rPr lang="en-US" dirty="0" smtClean="0"/>
              <a:t> con </a:t>
            </a:r>
            <a:r>
              <a:rPr lang="en-US" dirty="0" err="1" smtClean="0"/>
              <a:t>organizaciones</a:t>
            </a:r>
            <a:r>
              <a:rPr lang="en-US" dirty="0" smtClean="0"/>
              <a:t>.  </a:t>
            </a:r>
            <a:r>
              <a:rPr lang="en-US" dirty="0" err="1" smtClean="0"/>
              <a:t>Dichas</a:t>
            </a:r>
            <a:r>
              <a:rPr lang="en-US" dirty="0" smtClean="0"/>
              <a:t> </a:t>
            </a:r>
            <a:r>
              <a:rPr lang="en-US" dirty="0" err="1" smtClean="0"/>
              <a:t>organizaciones</a:t>
            </a:r>
            <a:r>
              <a:rPr lang="en-US" dirty="0" smtClean="0"/>
              <a:t> son  </a:t>
            </a:r>
            <a:r>
              <a:rPr lang="en-US" dirty="0" err="1" smtClean="0"/>
              <a:t>entidades</a:t>
            </a:r>
            <a:r>
              <a:rPr lang="en-US" dirty="0" smtClean="0"/>
              <a:t> </a:t>
            </a:r>
            <a:r>
              <a:rPr lang="en-US" dirty="0" err="1" smtClean="0"/>
              <a:t>corporativas</a:t>
            </a:r>
            <a:r>
              <a:rPr lang="en-US" dirty="0" smtClean="0"/>
              <a:t>:</a:t>
            </a:r>
          </a:p>
          <a:p>
            <a:pPr eaLnBrk="1" hangingPunct="1"/>
            <a:endParaRPr lang="en-US" dirty="0" smtClean="0"/>
          </a:p>
          <a:p>
            <a:pPr lvl="1" eaLnBrk="1" hangingPunct="1">
              <a:buFont typeface="Arial" charset="0"/>
              <a:buNone/>
            </a:pPr>
            <a:r>
              <a:rPr lang="en-US" sz="2400" dirty="0" smtClean="0"/>
              <a:t>100 3_ </a:t>
            </a:r>
            <a:r>
              <a:rPr lang="en-US" sz="2400" dirty="0" err="1" smtClean="0"/>
              <a:t>Hoopes</a:t>
            </a:r>
            <a:r>
              <a:rPr lang="en-US" sz="2400" dirty="0" smtClean="0"/>
              <a:t> (Family : $g </a:t>
            </a:r>
            <a:r>
              <a:rPr lang="en-US" sz="2400" dirty="0" err="1" smtClean="0"/>
              <a:t>Hoopes</a:t>
            </a:r>
            <a:r>
              <a:rPr lang="en-US" sz="2400" dirty="0" smtClean="0"/>
              <a:t>, Joshua, 1645-1723)</a:t>
            </a:r>
          </a:p>
          <a:p>
            <a:pPr lvl="1" eaLnBrk="1" hangingPunct="1">
              <a:buFont typeface="Arial" charset="0"/>
              <a:buNone/>
            </a:pPr>
            <a:r>
              <a:rPr lang="en-US" sz="2400" dirty="0" smtClean="0"/>
              <a:t>110 2_ </a:t>
            </a:r>
            <a:r>
              <a:rPr lang="en-US" sz="2400" dirty="0" err="1" smtClean="0"/>
              <a:t>Hoopes</a:t>
            </a:r>
            <a:r>
              <a:rPr lang="en-US" sz="2400" dirty="0" smtClean="0"/>
              <a:t> Family Organization</a:t>
            </a:r>
          </a:p>
          <a:p>
            <a:pPr lvl="1" eaLnBrk="1" hangingPunct="1">
              <a:buFont typeface="Arial" charset="0"/>
              <a:buNone/>
            </a:pPr>
            <a:endParaRPr lang="en-US" sz="2400" dirty="0" smtClean="0"/>
          </a:p>
          <a:p>
            <a:pPr lvl="1" eaLnBrk="1" hangingPunct="1">
              <a:buFont typeface="Arial" charset="0"/>
              <a:buNone/>
            </a:pPr>
            <a:r>
              <a:rPr lang="en-US" sz="2400" dirty="0" smtClean="0"/>
              <a:t>100 3_ Osmond (Family : $g Osmond, George, 1917-2007)</a:t>
            </a:r>
          </a:p>
          <a:p>
            <a:pPr lvl="1" eaLnBrk="1" hangingPunct="1">
              <a:buFont typeface="Arial" charset="0"/>
              <a:buNone/>
            </a:pPr>
            <a:r>
              <a:rPr lang="en-US" sz="2400" dirty="0" smtClean="0"/>
              <a:t>110 2_ </a:t>
            </a:r>
            <a:r>
              <a:rPr lang="en-US" sz="2400" dirty="0" err="1" smtClean="0"/>
              <a:t>Osmonds</a:t>
            </a:r>
            <a:r>
              <a:rPr lang="en-US" sz="2400" dirty="0" smtClean="0"/>
              <a:t> (Musical group)</a:t>
            </a:r>
          </a:p>
          <a:p>
            <a:pPr eaLnBrk="1" hangingPunct="1">
              <a:buFont typeface="Arial" charset="0"/>
              <a:buNone/>
            </a:pPr>
            <a:endParaRPr lang="en-US" dirty="0" smtClean="0"/>
          </a:p>
          <a:p>
            <a:pPr eaLnBrk="1" hangingPunct="1"/>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dirty="0" err="1" smtClean="0"/>
              <a:t>Elementos</a:t>
            </a:r>
            <a:r>
              <a:rPr lang="en-US" dirty="0" smtClean="0"/>
              <a:t> </a:t>
            </a:r>
            <a:r>
              <a:rPr lang="en-US" dirty="0" err="1" smtClean="0"/>
              <a:t>Núcleo</a:t>
            </a:r>
            <a:r>
              <a:rPr lang="en-US" dirty="0" smtClean="0"/>
              <a:t> RDA de </a:t>
            </a:r>
            <a:r>
              <a:rPr lang="en-US" dirty="0" err="1" smtClean="0"/>
              <a:t>Familias</a:t>
            </a:r>
            <a:endParaRPr lang="en-US" dirty="0" smtClean="0"/>
          </a:p>
        </p:txBody>
      </p:sp>
      <p:sp>
        <p:nvSpPr>
          <p:cNvPr id="3" name="Content Placeholder 2"/>
          <p:cNvSpPr>
            <a:spLocks noGrp="1"/>
          </p:cNvSpPr>
          <p:nvPr>
            <p:ph idx="1"/>
          </p:nvPr>
        </p:nvSpPr>
        <p:spPr>
          <a:xfrm>
            <a:off x="533400" y="1447800"/>
            <a:ext cx="8229600" cy="4525963"/>
          </a:xfrm>
        </p:spPr>
        <p:txBody>
          <a:bodyPr rtlCol="0">
            <a:normAutofit fontScale="92500" lnSpcReduction="20000"/>
          </a:bodyPr>
          <a:lstStyle/>
          <a:p>
            <a:pPr eaLnBrk="1" fontAlgn="auto" hangingPunct="1">
              <a:spcAft>
                <a:spcPts val="0"/>
              </a:spcAft>
              <a:buFont typeface="Arial" pitchFamily="34" charset="0"/>
              <a:buNone/>
              <a:defRPr/>
            </a:pPr>
            <a:r>
              <a:rPr lang="en-US" dirty="0" smtClean="0"/>
              <a:t>RDA 0.6.7</a:t>
            </a:r>
          </a:p>
          <a:p>
            <a:pPr eaLnBrk="1" fontAlgn="auto" hangingPunct="1">
              <a:spcAft>
                <a:spcPts val="0"/>
              </a:spcAft>
              <a:buFont typeface="Arial" pitchFamily="34" charset="0"/>
              <a:buNone/>
              <a:defRPr/>
            </a:pPr>
            <a:r>
              <a:rPr lang="en-US" i="1" dirty="0" err="1" smtClean="0"/>
              <a:t>Siempre</a:t>
            </a:r>
            <a:r>
              <a:rPr lang="en-US" i="1" dirty="0" smtClean="0"/>
              <a:t> son </a:t>
            </a:r>
            <a:r>
              <a:rPr lang="en-US" i="1" dirty="0" err="1" smtClean="0"/>
              <a:t>núcleos</a:t>
            </a:r>
            <a:r>
              <a:rPr lang="en-US" i="1" dirty="0" smtClean="0"/>
              <a:t> </a:t>
            </a:r>
            <a:r>
              <a:rPr lang="en-US" i="1" dirty="0" err="1" smtClean="0"/>
              <a:t>cuando</a:t>
            </a:r>
            <a:r>
              <a:rPr lang="en-US" i="1" dirty="0" smtClean="0"/>
              <a:t> se </a:t>
            </a:r>
            <a:r>
              <a:rPr lang="en-US" i="1" dirty="0" err="1" smtClean="0"/>
              <a:t>conoce</a:t>
            </a:r>
            <a:r>
              <a:rPr lang="en-US" i="1" dirty="0" smtClean="0"/>
              <a:t> la </a:t>
            </a:r>
            <a:r>
              <a:rPr lang="en-US" i="1" dirty="0" err="1" smtClean="0"/>
              <a:t>información</a:t>
            </a:r>
            <a:endParaRPr lang="en-US" i="1" dirty="0" smtClean="0"/>
          </a:p>
          <a:p>
            <a:pPr lvl="1" eaLnBrk="1" fontAlgn="auto" hangingPunct="1">
              <a:spcAft>
                <a:spcPts val="0"/>
              </a:spcAft>
              <a:buFont typeface="Arial" pitchFamily="34" charset="0"/>
              <a:buChar char="–"/>
              <a:defRPr/>
            </a:pPr>
            <a:r>
              <a:rPr lang="en-US" dirty="0" err="1" smtClean="0"/>
              <a:t>Nombre</a:t>
            </a:r>
            <a:r>
              <a:rPr lang="en-US" dirty="0" smtClean="0"/>
              <a:t> </a:t>
            </a:r>
            <a:r>
              <a:rPr lang="en-US" dirty="0" err="1" smtClean="0"/>
              <a:t>preferido</a:t>
            </a:r>
            <a:r>
              <a:rPr lang="en-US" dirty="0" smtClean="0"/>
              <a:t> de la </a:t>
            </a:r>
            <a:r>
              <a:rPr lang="en-US" dirty="0" err="1" smtClean="0"/>
              <a:t>familia</a:t>
            </a:r>
            <a:endParaRPr lang="en-US" dirty="0"/>
          </a:p>
          <a:p>
            <a:pPr lvl="1" eaLnBrk="1" fontAlgn="auto" hangingPunct="1">
              <a:spcAft>
                <a:spcPts val="0"/>
              </a:spcAft>
              <a:buFont typeface="Arial" pitchFamily="34" charset="0"/>
              <a:buChar char="–"/>
              <a:defRPr/>
            </a:pPr>
            <a:r>
              <a:rPr lang="en-US" dirty="0" err="1" smtClean="0"/>
              <a:t>Tipo</a:t>
            </a:r>
            <a:r>
              <a:rPr lang="en-US" dirty="0" smtClean="0"/>
              <a:t> de </a:t>
            </a:r>
            <a:r>
              <a:rPr lang="en-US" dirty="0" err="1" smtClean="0"/>
              <a:t>familia</a:t>
            </a:r>
            <a:endParaRPr lang="en-US" dirty="0"/>
          </a:p>
          <a:p>
            <a:pPr lvl="1" eaLnBrk="1" fontAlgn="auto" hangingPunct="1">
              <a:spcAft>
                <a:spcPts val="0"/>
              </a:spcAft>
              <a:buFont typeface="Arial" pitchFamily="34" charset="0"/>
              <a:buChar char="–"/>
              <a:defRPr/>
            </a:pPr>
            <a:r>
              <a:rPr lang="en-US" dirty="0" err="1" smtClean="0"/>
              <a:t>Fecha</a:t>
            </a:r>
            <a:r>
              <a:rPr lang="en-US" dirty="0" smtClean="0"/>
              <a:t> </a:t>
            </a:r>
            <a:r>
              <a:rPr lang="en-US" dirty="0" err="1" smtClean="0"/>
              <a:t>asociada</a:t>
            </a:r>
            <a:r>
              <a:rPr lang="en-US" dirty="0" smtClean="0"/>
              <a:t> con la </a:t>
            </a:r>
            <a:r>
              <a:rPr lang="en-US" dirty="0" err="1" smtClean="0"/>
              <a:t>familia</a:t>
            </a:r>
            <a:endParaRPr lang="en-US" dirty="0"/>
          </a:p>
          <a:p>
            <a:pPr lvl="1" eaLnBrk="1" fontAlgn="auto" hangingPunct="1">
              <a:spcAft>
                <a:spcPts val="0"/>
              </a:spcAft>
              <a:buFont typeface="Arial" pitchFamily="34" charset="0"/>
              <a:buChar char="–"/>
              <a:defRPr/>
            </a:pPr>
            <a:r>
              <a:rPr lang="en-US" dirty="0" err="1" smtClean="0"/>
              <a:t>Identificador</a:t>
            </a:r>
            <a:r>
              <a:rPr lang="en-US" dirty="0" smtClean="0"/>
              <a:t> de la </a:t>
            </a:r>
            <a:r>
              <a:rPr lang="en-US" dirty="0" err="1" smtClean="0"/>
              <a:t>familia</a:t>
            </a:r>
            <a:endParaRPr lang="en-US" dirty="0" smtClean="0"/>
          </a:p>
          <a:p>
            <a:pPr eaLnBrk="1" fontAlgn="auto" hangingPunct="1">
              <a:spcAft>
                <a:spcPts val="0"/>
              </a:spcAft>
              <a:buFont typeface="Arial" pitchFamily="34" charset="0"/>
              <a:buNone/>
              <a:defRPr/>
            </a:pPr>
            <a:r>
              <a:rPr lang="en-US" i="1" dirty="0" smtClean="0"/>
              <a:t>Son </a:t>
            </a:r>
            <a:r>
              <a:rPr lang="en-US" i="1" dirty="0" err="1" smtClean="0"/>
              <a:t>núcleos</a:t>
            </a:r>
            <a:r>
              <a:rPr lang="en-US" i="1" dirty="0" smtClean="0"/>
              <a:t> </a:t>
            </a:r>
            <a:r>
              <a:rPr lang="en-US" i="1" dirty="0" err="1" smtClean="0"/>
              <a:t>si</a:t>
            </a:r>
            <a:r>
              <a:rPr lang="en-US" i="1" dirty="0" smtClean="0"/>
              <a:t> </a:t>
            </a:r>
            <a:r>
              <a:rPr lang="en-US" i="1" dirty="0" err="1" smtClean="0"/>
              <a:t>fueran</a:t>
            </a:r>
            <a:r>
              <a:rPr lang="en-US" i="1" dirty="0" smtClean="0"/>
              <a:t> </a:t>
            </a:r>
            <a:r>
              <a:rPr lang="en-US" i="1" dirty="0" err="1" smtClean="0"/>
              <a:t>necesarios</a:t>
            </a:r>
            <a:r>
              <a:rPr lang="en-US" i="1" dirty="0" smtClean="0"/>
              <a:t> para </a:t>
            </a:r>
            <a:r>
              <a:rPr lang="en-US" i="1" dirty="0" err="1" smtClean="0"/>
              <a:t>diferenciar</a:t>
            </a:r>
            <a:endParaRPr lang="en-US" i="1" dirty="0" smtClean="0"/>
          </a:p>
          <a:p>
            <a:pPr lvl="1" eaLnBrk="1" fontAlgn="auto" hangingPunct="1">
              <a:spcAft>
                <a:spcPts val="0"/>
              </a:spcAft>
              <a:buFont typeface="Arial" pitchFamily="34" charset="0"/>
              <a:buChar char="–"/>
              <a:defRPr/>
            </a:pPr>
            <a:r>
              <a:rPr lang="en-US" dirty="0" smtClean="0"/>
              <a:t>Lugar </a:t>
            </a:r>
            <a:r>
              <a:rPr lang="en-US" dirty="0" err="1" smtClean="0"/>
              <a:t>asociado</a:t>
            </a:r>
            <a:r>
              <a:rPr lang="en-US" dirty="0" smtClean="0"/>
              <a:t> con la </a:t>
            </a:r>
            <a:r>
              <a:rPr lang="en-US" dirty="0" err="1" smtClean="0"/>
              <a:t>familia</a:t>
            </a:r>
            <a:endParaRPr lang="en-US" dirty="0"/>
          </a:p>
          <a:p>
            <a:pPr lvl="1" eaLnBrk="1" fontAlgn="auto" hangingPunct="1">
              <a:spcAft>
                <a:spcPts val="0"/>
              </a:spcAft>
              <a:buFont typeface="Arial" pitchFamily="34" charset="0"/>
              <a:buChar char="–"/>
              <a:defRPr/>
            </a:pPr>
            <a:r>
              <a:rPr lang="en-US" dirty="0" err="1" smtClean="0"/>
              <a:t>Miembro</a:t>
            </a:r>
            <a:r>
              <a:rPr lang="en-US" dirty="0" smtClean="0"/>
              <a:t> </a:t>
            </a:r>
            <a:r>
              <a:rPr lang="en-US" dirty="0" err="1" smtClean="0"/>
              <a:t>prominente</a:t>
            </a:r>
            <a:r>
              <a:rPr lang="en-US" dirty="0" smtClean="0"/>
              <a:t> de la </a:t>
            </a:r>
            <a:r>
              <a:rPr lang="en-US" dirty="0" err="1" smtClean="0"/>
              <a:t>familia</a:t>
            </a: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dirty="0" err="1" smtClean="0"/>
              <a:t>Ejercicio</a:t>
            </a:r>
            <a:endParaRPr lang="en-US" dirty="0" smtClean="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a:t>
            </a:r>
            <a:r>
              <a:rPr lang="en-US" dirty="0" err="1" smtClean="0"/>
              <a:t>Qué</a:t>
            </a:r>
            <a:r>
              <a:rPr lang="en-US" dirty="0" smtClean="0"/>
              <a:t> </a:t>
            </a:r>
            <a:r>
              <a:rPr lang="en-US" dirty="0" err="1" smtClean="0"/>
              <a:t>elementos</a:t>
            </a:r>
            <a:r>
              <a:rPr lang="en-US" dirty="0" smtClean="0"/>
              <a:t> </a:t>
            </a:r>
            <a:r>
              <a:rPr lang="en-US" dirty="0" err="1" smtClean="0"/>
              <a:t>núcleo</a:t>
            </a:r>
            <a:r>
              <a:rPr lang="en-US" dirty="0" smtClean="0"/>
              <a:t> u </a:t>
            </a:r>
            <a:r>
              <a:rPr lang="en-US" dirty="0" err="1" smtClean="0"/>
              <a:t>otros</a:t>
            </a:r>
            <a:r>
              <a:rPr lang="en-US" dirty="0" smtClean="0"/>
              <a:t> </a:t>
            </a:r>
            <a:r>
              <a:rPr lang="en-US" dirty="0" err="1" smtClean="0"/>
              <a:t>elementos</a:t>
            </a:r>
            <a:r>
              <a:rPr lang="en-US" dirty="0" smtClean="0"/>
              <a:t> </a:t>
            </a:r>
            <a:r>
              <a:rPr lang="en-US" dirty="0" err="1" smtClean="0"/>
              <a:t>puede</a:t>
            </a:r>
            <a:r>
              <a:rPr lang="en-US" dirty="0" smtClean="0"/>
              <a:t> </a:t>
            </a:r>
            <a:r>
              <a:rPr lang="en-US" dirty="0" err="1" smtClean="0"/>
              <a:t>usted</a:t>
            </a:r>
            <a:r>
              <a:rPr lang="en-US" dirty="0" smtClean="0"/>
              <a:t> </a:t>
            </a:r>
            <a:r>
              <a:rPr lang="en-US" dirty="0" err="1" smtClean="0"/>
              <a:t>identificar</a:t>
            </a:r>
            <a:r>
              <a:rPr lang="en-US" dirty="0" smtClean="0"/>
              <a:t> </a:t>
            </a:r>
            <a:r>
              <a:rPr lang="en-US" dirty="0" err="1" smtClean="0"/>
              <a:t>sobre</a:t>
            </a:r>
            <a:r>
              <a:rPr lang="en-US" dirty="0" smtClean="0"/>
              <a:t> la </a:t>
            </a:r>
            <a:r>
              <a:rPr lang="en-US" dirty="0" err="1" smtClean="0"/>
              <a:t>familia</a:t>
            </a:r>
            <a:r>
              <a:rPr lang="en-US" dirty="0" smtClean="0"/>
              <a:t>  </a:t>
            </a:r>
            <a:r>
              <a:rPr lang="en-US" dirty="0" err="1" smtClean="0"/>
              <a:t>Coniglio</a:t>
            </a:r>
            <a:r>
              <a:rPr lang="en-US" dirty="0" smtClean="0"/>
              <a:t>?</a:t>
            </a:r>
          </a:p>
          <a:p>
            <a:pPr marL="0"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endParaRPr lang="en-US" smtClean="0"/>
          </a:p>
        </p:txBody>
      </p:sp>
      <p:pic>
        <p:nvPicPr>
          <p:cNvPr id="47106" name="Picture 2"/>
          <p:cNvPicPr>
            <a:picLocks noGrp="1" noChangeAspect="1" noChangeArrowheads="1"/>
          </p:cNvPicPr>
          <p:nvPr>
            <p:ph idx="1"/>
          </p:nvPr>
        </p:nvPicPr>
        <p:blipFill>
          <a:blip r:embed="rId3"/>
          <a:srcRect/>
          <a:stretch>
            <a:fillRect/>
          </a:stretch>
        </p:blipFill>
        <p:spPr>
          <a:xfrm>
            <a:off x="304800" y="0"/>
            <a:ext cx="8542338" cy="6330950"/>
          </a:xfrm>
          <a:ln>
            <a:solidFill>
              <a:schemeClr val="tx1"/>
            </a:solidFill>
          </a:ln>
        </p:spPr>
      </p:pic>
      <p:sp>
        <p:nvSpPr>
          <p:cNvPr id="5" name="Oval 4"/>
          <p:cNvSpPr/>
          <p:nvPr/>
        </p:nvSpPr>
        <p:spPr>
          <a:xfrm>
            <a:off x="2743200" y="4953000"/>
            <a:ext cx="1143000" cy="838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Footer Placeholder 2"/>
          <p:cNvSpPr>
            <a:spLocks noGrp="1"/>
          </p:cNvSpPr>
          <p:nvPr>
            <p:ph type="ftr" sz="quarter" idx="11"/>
          </p:nvPr>
        </p:nvSpPr>
        <p:spPr/>
        <p:txBody>
          <a:bodyPr/>
          <a:lstStyle/>
          <a:p>
            <a:pPr>
              <a:defRPr/>
            </a:pPr>
            <a:r>
              <a:rPr lang="en-US" smtClean="0"/>
              <a:t>Módulo 3. Describiendo Familias</a:t>
            </a:r>
            <a:endParaRPr lang="en-US"/>
          </a:p>
        </p:txBody>
      </p:sp>
      <p:sp>
        <p:nvSpPr>
          <p:cNvPr id="2" name="Oval 4"/>
          <p:cNvSpPr/>
          <p:nvPr/>
        </p:nvSpPr>
        <p:spPr>
          <a:xfrm>
            <a:off x="3429000" y="2209800"/>
            <a:ext cx="4267200" cy="838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endParaRPr lang="en-US" smtClean="0"/>
          </a:p>
        </p:txBody>
      </p:sp>
      <p:pic>
        <p:nvPicPr>
          <p:cNvPr id="49155" name="Picture 3"/>
          <p:cNvPicPr>
            <a:picLocks noChangeAspect="1" noChangeArrowheads="1"/>
          </p:cNvPicPr>
          <p:nvPr/>
        </p:nvPicPr>
        <p:blipFill>
          <a:blip r:embed="rId3"/>
          <a:srcRect/>
          <a:stretch>
            <a:fillRect/>
          </a:stretch>
        </p:blipFill>
        <p:spPr bwMode="auto">
          <a:xfrm>
            <a:off x="1181100" y="0"/>
            <a:ext cx="6781800" cy="6381750"/>
          </a:xfrm>
          <a:prstGeom prst="rect">
            <a:avLst/>
          </a:prstGeom>
          <a:noFill/>
          <a:ln w="9525">
            <a:solidFill>
              <a:schemeClr val="tx1"/>
            </a:solidFill>
            <a:miter lim="800000"/>
            <a:headEnd/>
            <a:tailEnd/>
          </a:ln>
        </p:spPr>
      </p:pic>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rtlCol="0">
            <a:normAutofit fontScale="90000"/>
          </a:bodyPr>
          <a:lstStyle/>
          <a:p>
            <a:pPr eaLnBrk="1" fontAlgn="auto" hangingPunct="1">
              <a:spcAft>
                <a:spcPts val="0"/>
              </a:spcAft>
              <a:defRPr/>
            </a:pPr>
            <a:r>
              <a:rPr lang="en-US" dirty="0" err="1" smtClean="0"/>
              <a:t>Identificando</a:t>
            </a:r>
            <a:r>
              <a:rPr lang="en-US" dirty="0" smtClean="0"/>
              <a:t> </a:t>
            </a:r>
            <a:r>
              <a:rPr lang="en-US" dirty="0" err="1" smtClean="0"/>
              <a:t>Familias</a:t>
            </a:r>
            <a:r>
              <a:rPr lang="en-US" dirty="0" smtClean="0"/>
              <a:t>: </a:t>
            </a:r>
            <a:r>
              <a:rPr lang="en-US" dirty="0" err="1" smtClean="0"/>
              <a:t>Transcripción</a:t>
            </a:r>
            <a:r>
              <a:rPr lang="en-US" dirty="0" smtClean="0"/>
              <a:t> y </a:t>
            </a:r>
            <a:r>
              <a:rPr lang="en-US" dirty="0" err="1" smtClean="0"/>
              <a:t>Uso</a:t>
            </a:r>
            <a:r>
              <a:rPr lang="en-US" dirty="0" smtClean="0"/>
              <a:t> de </a:t>
            </a:r>
            <a:r>
              <a:rPr lang="en-US" dirty="0" err="1" smtClean="0"/>
              <a:t>mayúsculas</a:t>
            </a:r>
            <a:endParaRPr lang="en-US" dirty="0"/>
          </a:p>
        </p:txBody>
      </p:sp>
      <p:sp>
        <p:nvSpPr>
          <p:cNvPr id="51202" name="Content Placeholder 2"/>
          <p:cNvSpPr>
            <a:spLocks noGrp="1"/>
          </p:cNvSpPr>
          <p:nvPr>
            <p:ph idx="1"/>
          </p:nvPr>
        </p:nvSpPr>
        <p:spPr>
          <a:xfrm>
            <a:off x="609600" y="1371600"/>
            <a:ext cx="8229600" cy="4525963"/>
          </a:xfrm>
        </p:spPr>
        <p:txBody>
          <a:bodyPr/>
          <a:lstStyle/>
          <a:p>
            <a:pPr eaLnBrk="1" hangingPunct="1"/>
            <a:r>
              <a:rPr lang="en-US" sz="2800" dirty="0" smtClean="0"/>
              <a:t>8.5.1. </a:t>
            </a:r>
            <a:r>
              <a:rPr lang="en-US" sz="2800" dirty="0" err="1" smtClean="0"/>
              <a:t>Siga</a:t>
            </a:r>
            <a:r>
              <a:rPr lang="en-US" sz="2800" dirty="0" smtClean="0"/>
              <a:t> el </a:t>
            </a:r>
            <a:r>
              <a:rPr lang="en-US" sz="2800" dirty="0" err="1" smtClean="0"/>
              <a:t>Apéndice</a:t>
            </a:r>
            <a:r>
              <a:rPr lang="en-US" sz="2800" dirty="0" smtClean="0"/>
              <a:t> </a:t>
            </a:r>
            <a:r>
              <a:rPr lang="en-US" sz="2800" dirty="0" err="1" smtClean="0"/>
              <a:t>A.2</a:t>
            </a:r>
            <a:endParaRPr lang="en-US" sz="2800" dirty="0" smtClean="0"/>
          </a:p>
          <a:p>
            <a:pPr eaLnBrk="1" hangingPunct="1"/>
            <a:r>
              <a:rPr lang="en-US" sz="2800" dirty="0" smtClean="0"/>
              <a:t>8.5.4. </a:t>
            </a:r>
            <a:r>
              <a:rPr lang="en-US" sz="2800" dirty="0" err="1" smtClean="0"/>
              <a:t>Signos</a:t>
            </a:r>
            <a:r>
              <a:rPr lang="en-US" sz="2800" dirty="0" smtClean="0"/>
              <a:t> </a:t>
            </a:r>
            <a:r>
              <a:rPr lang="en-US" sz="2800" dirty="0" err="1" smtClean="0"/>
              <a:t>diacríticos</a:t>
            </a:r>
            <a:r>
              <a:rPr lang="en-US" sz="2800" dirty="0" smtClean="0"/>
              <a:t>: </a:t>
            </a:r>
            <a:r>
              <a:rPr lang="en-US" sz="2800" dirty="0" err="1" smtClean="0"/>
              <a:t>regístrelos</a:t>
            </a:r>
            <a:r>
              <a:rPr lang="en-US" sz="2800" dirty="0" smtClean="0"/>
              <a:t> </a:t>
            </a:r>
            <a:r>
              <a:rPr lang="en-US" sz="2800" dirty="0" err="1" smtClean="0"/>
              <a:t>tal</a:t>
            </a:r>
            <a:r>
              <a:rPr lang="en-US" sz="2800" dirty="0" smtClean="0"/>
              <a:t> </a:t>
            </a:r>
            <a:r>
              <a:rPr lang="en-US" sz="2800" dirty="0" err="1" smtClean="0"/>
              <a:t>como</a:t>
            </a:r>
            <a:r>
              <a:rPr lang="en-US" sz="2800" dirty="0" smtClean="0"/>
              <a:t> </a:t>
            </a:r>
            <a:r>
              <a:rPr lang="en-US" sz="2800" dirty="0" err="1" smtClean="0"/>
              <a:t>aparecen</a:t>
            </a:r>
            <a:r>
              <a:rPr lang="en-US" sz="2800" dirty="0" smtClean="0"/>
              <a:t>; </a:t>
            </a:r>
            <a:r>
              <a:rPr lang="en-US" sz="2800" dirty="0" err="1" smtClean="0"/>
              <a:t>agrégelos</a:t>
            </a:r>
            <a:r>
              <a:rPr lang="en-US" sz="2800" dirty="0" smtClean="0"/>
              <a:t> </a:t>
            </a:r>
            <a:r>
              <a:rPr lang="en-US" sz="2800" dirty="0" err="1" smtClean="0"/>
              <a:t>si</a:t>
            </a:r>
            <a:r>
              <a:rPr lang="en-US" sz="2800" dirty="0" smtClean="0"/>
              <a:t> </a:t>
            </a:r>
            <a:r>
              <a:rPr lang="en-US" sz="2800" dirty="0" err="1" smtClean="0"/>
              <a:t>fuera</a:t>
            </a:r>
            <a:r>
              <a:rPr lang="en-US" sz="2800" dirty="0" smtClean="0"/>
              <a:t> </a:t>
            </a:r>
            <a:r>
              <a:rPr lang="en-US" sz="2800" dirty="0" err="1" smtClean="0"/>
              <a:t>seguro</a:t>
            </a:r>
            <a:r>
              <a:rPr lang="en-US" sz="2800" dirty="0" smtClean="0"/>
              <a:t> </a:t>
            </a:r>
            <a:r>
              <a:rPr lang="en-US" sz="2800" dirty="0" err="1" smtClean="0"/>
              <a:t>que</a:t>
            </a:r>
            <a:r>
              <a:rPr lang="en-US" sz="2800" dirty="0" smtClean="0"/>
              <a:t> son parte integral del </a:t>
            </a:r>
            <a:r>
              <a:rPr lang="en-US" sz="2800" dirty="0" err="1" smtClean="0"/>
              <a:t>nombre</a:t>
            </a:r>
            <a:r>
              <a:rPr lang="en-US" sz="2800" dirty="0" smtClean="0"/>
              <a:t> </a:t>
            </a:r>
            <a:r>
              <a:rPr lang="en-US" sz="2800" dirty="0" err="1" smtClean="0"/>
              <a:t>pero</a:t>
            </a:r>
            <a:r>
              <a:rPr lang="en-US" sz="2800" dirty="0" smtClean="0"/>
              <a:t> </a:t>
            </a:r>
            <a:r>
              <a:rPr lang="en-US" sz="2800" dirty="0" err="1" smtClean="0"/>
              <a:t>han</a:t>
            </a:r>
            <a:r>
              <a:rPr lang="en-US" sz="2800" dirty="0" smtClean="0"/>
              <a:t> </a:t>
            </a:r>
            <a:r>
              <a:rPr lang="en-US" sz="2800" dirty="0" err="1" smtClean="0"/>
              <a:t>sido</a:t>
            </a:r>
            <a:r>
              <a:rPr lang="en-US" sz="2800" dirty="0" smtClean="0"/>
              <a:t> </a:t>
            </a:r>
            <a:r>
              <a:rPr lang="en-US" sz="2800" dirty="0" err="1" smtClean="0"/>
              <a:t>omitidos</a:t>
            </a:r>
            <a:r>
              <a:rPr lang="en-US" sz="2800" dirty="0" smtClean="0"/>
              <a:t> en la </a:t>
            </a:r>
            <a:r>
              <a:rPr lang="en-US" sz="2800" dirty="0" err="1" smtClean="0"/>
              <a:t>fuente</a:t>
            </a:r>
            <a:endParaRPr lang="en-US" sz="2800" dirty="0" smtClean="0"/>
          </a:p>
          <a:p>
            <a:pPr eaLnBrk="1" hangingPunct="1"/>
            <a:r>
              <a:rPr lang="en-US" sz="2800" dirty="0" smtClean="0"/>
              <a:t>8.5.5. </a:t>
            </a:r>
            <a:r>
              <a:rPr lang="en-US" sz="2800" dirty="0" err="1" smtClean="0"/>
              <a:t>Retenga</a:t>
            </a:r>
            <a:r>
              <a:rPr lang="en-US" sz="2800" dirty="0" smtClean="0"/>
              <a:t> los </a:t>
            </a:r>
            <a:r>
              <a:rPr lang="en-US" sz="2800" dirty="0" err="1" smtClean="0"/>
              <a:t>guiones</a:t>
            </a:r>
            <a:r>
              <a:rPr lang="en-US" sz="2800" dirty="0" smtClean="0"/>
              <a:t> </a:t>
            </a:r>
            <a:r>
              <a:rPr lang="en-US" sz="2800" dirty="0" err="1" smtClean="0"/>
              <a:t>si</a:t>
            </a:r>
            <a:r>
              <a:rPr lang="en-US" sz="2800" dirty="0" smtClean="0"/>
              <a:t> los </a:t>
            </a:r>
            <a:r>
              <a:rPr lang="en-US" sz="2800" dirty="0" err="1" smtClean="0"/>
              <a:t>utiliza</a:t>
            </a:r>
            <a:r>
              <a:rPr lang="en-US" sz="2800" dirty="0" smtClean="0"/>
              <a:t> la </a:t>
            </a:r>
            <a:r>
              <a:rPr lang="en-US" sz="2800" dirty="0" err="1" smtClean="0"/>
              <a:t>familia</a:t>
            </a:r>
            <a:endParaRPr lang="en-US" sz="2800" dirty="0" smtClean="0"/>
          </a:p>
          <a:p>
            <a:pPr eaLnBrk="1" hangingPunct="1"/>
            <a:r>
              <a:rPr lang="en-US" sz="2800" dirty="0" smtClean="0"/>
              <a:t>8.5.6. </a:t>
            </a:r>
            <a:r>
              <a:rPr lang="en-US" sz="2800" dirty="0" err="1" smtClean="0"/>
              <a:t>Instrucciones</a:t>
            </a:r>
            <a:r>
              <a:rPr lang="en-US" sz="2800" dirty="0" smtClean="0"/>
              <a:t> </a:t>
            </a:r>
            <a:r>
              <a:rPr lang="en-US" sz="2800" dirty="0" err="1" smtClean="0"/>
              <a:t>sobre</a:t>
            </a:r>
            <a:r>
              <a:rPr lang="en-US" sz="2800" dirty="0" smtClean="0"/>
              <a:t> </a:t>
            </a:r>
            <a:r>
              <a:rPr lang="en-US" sz="2800" dirty="0" err="1" smtClean="0"/>
              <a:t>espaciado</a:t>
            </a:r>
            <a:r>
              <a:rPr lang="en-US" sz="2800" dirty="0" smtClean="0"/>
              <a:t> entre </a:t>
            </a:r>
            <a:r>
              <a:rPr lang="en-US" sz="2800" dirty="0" err="1" smtClean="0"/>
              <a:t>las</a:t>
            </a:r>
            <a:r>
              <a:rPr lang="en-US" sz="2800" dirty="0" smtClean="0"/>
              <a:t> </a:t>
            </a:r>
            <a:r>
              <a:rPr lang="en-US" sz="2800" dirty="0" err="1" smtClean="0"/>
              <a:t>iniciales</a:t>
            </a:r>
            <a:endParaRPr lang="en-US" sz="2800" dirty="0" smtClean="0"/>
          </a:p>
          <a:p>
            <a:pPr eaLnBrk="1" hangingPunct="1"/>
            <a:r>
              <a:rPr lang="en-US" sz="2800" dirty="0" smtClean="0"/>
              <a:t>8.5.7. </a:t>
            </a:r>
            <a:r>
              <a:rPr lang="en-US" sz="2800" dirty="0" err="1" smtClean="0"/>
              <a:t>Abreviaturas</a:t>
            </a:r>
            <a:r>
              <a:rPr lang="en-US" sz="2800" dirty="0" smtClean="0"/>
              <a:t>. </a:t>
            </a:r>
            <a:r>
              <a:rPr lang="en-US" sz="2800" dirty="0" err="1" smtClean="0"/>
              <a:t>Siga</a:t>
            </a:r>
            <a:r>
              <a:rPr lang="en-US" sz="2800" dirty="0" smtClean="0"/>
              <a:t> el </a:t>
            </a:r>
            <a:r>
              <a:rPr lang="en-US" sz="2800" dirty="0" err="1" smtClean="0"/>
              <a:t>uso</a:t>
            </a:r>
            <a:r>
              <a:rPr lang="en-US" sz="2800" dirty="0" smtClean="0"/>
              <a:t> de la </a:t>
            </a:r>
            <a:r>
              <a:rPr lang="en-US" sz="2800" dirty="0" err="1" smtClean="0"/>
              <a:t>familia</a:t>
            </a:r>
            <a:endParaRPr lang="en-US" sz="2800" dirty="0" smtClean="0"/>
          </a:p>
          <a:p>
            <a:pPr eaLnBrk="1" hangingPunct="1"/>
            <a:r>
              <a:rPr lang="en-US" sz="2800" dirty="0" smtClean="0"/>
              <a:t>8.4. </a:t>
            </a:r>
            <a:r>
              <a:rPr lang="en-US" sz="2800" dirty="0" err="1" smtClean="0"/>
              <a:t>Lengua</a:t>
            </a:r>
            <a:r>
              <a:rPr lang="en-US" sz="2800" dirty="0" smtClean="0"/>
              <a:t> y </a:t>
            </a:r>
            <a:r>
              <a:rPr lang="en-US" sz="2800" dirty="0" err="1" smtClean="0"/>
              <a:t>alfabeto</a:t>
            </a:r>
            <a:r>
              <a:rPr lang="en-US" sz="2800" dirty="0" smtClean="0"/>
              <a:t>.  </a:t>
            </a:r>
            <a:r>
              <a:rPr lang="en-US" sz="2800" dirty="0" err="1" smtClean="0"/>
              <a:t>Política</a:t>
            </a:r>
            <a:r>
              <a:rPr lang="en-US" sz="2800" dirty="0" smtClean="0"/>
              <a:t> de </a:t>
            </a:r>
            <a:r>
              <a:rPr lang="en-US" sz="2800" dirty="0" err="1" smtClean="0"/>
              <a:t>NACO</a:t>
            </a:r>
            <a:r>
              <a:rPr lang="en-US" sz="2800" dirty="0" smtClean="0"/>
              <a:t> = </a:t>
            </a:r>
            <a:r>
              <a:rPr lang="en-US" sz="2800" dirty="0" err="1" smtClean="0"/>
              <a:t>Latinizar</a:t>
            </a:r>
            <a:r>
              <a:rPr lang="en-US" sz="2800" dirty="0" smtClean="0"/>
              <a:t> </a:t>
            </a:r>
            <a:r>
              <a:rPr lang="en-US" sz="2800" dirty="0" err="1" smtClean="0"/>
              <a:t>las</a:t>
            </a:r>
            <a:r>
              <a:rPr lang="en-US" sz="2800" dirty="0" smtClean="0"/>
              <a:t> </a:t>
            </a:r>
            <a:r>
              <a:rPr lang="en-US" sz="2800" dirty="0" err="1" smtClean="0"/>
              <a:t>escrituras</a:t>
            </a:r>
            <a:r>
              <a:rPr lang="en-US" sz="2800" dirty="0" smtClean="0"/>
              <a:t> </a:t>
            </a:r>
            <a:r>
              <a:rPr lang="en-US" sz="2800" dirty="0" err="1" smtClean="0"/>
              <a:t>vernáculas</a:t>
            </a:r>
            <a:r>
              <a:rPr lang="en-US" sz="2800" dirty="0" smtClean="0"/>
              <a:t>.</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dirty="0" smtClean="0"/>
              <a:t>RDA 8.12. </a:t>
            </a:r>
            <a:r>
              <a:rPr lang="en-US" dirty="0" err="1" smtClean="0"/>
              <a:t>Fuente</a:t>
            </a:r>
            <a:r>
              <a:rPr lang="en-US" dirty="0" smtClean="0"/>
              <a:t> </a:t>
            </a:r>
            <a:r>
              <a:rPr lang="en-US" dirty="0" err="1" smtClean="0"/>
              <a:t>Consultada</a:t>
            </a:r>
            <a:endParaRPr lang="en-US" dirty="0" smtClean="0"/>
          </a:p>
        </p:txBody>
      </p:sp>
      <p:sp>
        <p:nvSpPr>
          <p:cNvPr id="53250" name="Content Placeholder 2"/>
          <p:cNvSpPr>
            <a:spLocks noGrp="1"/>
          </p:cNvSpPr>
          <p:nvPr>
            <p:ph idx="1"/>
          </p:nvPr>
        </p:nvSpPr>
        <p:spPr/>
        <p:txBody>
          <a:bodyPr/>
          <a:lstStyle/>
          <a:p>
            <a:pPr eaLnBrk="1" hangingPunct="1"/>
            <a:r>
              <a:rPr lang="en-US" dirty="0" err="1" smtClean="0"/>
              <a:t>Regístrela</a:t>
            </a:r>
            <a:r>
              <a:rPr lang="en-US" dirty="0" smtClean="0"/>
              <a:t> </a:t>
            </a:r>
            <a:r>
              <a:rPr lang="en-US" dirty="0" err="1" smtClean="0"/>
              <a:t>en</a:t>
            </a:r>
            <a:r>
              <a:rPr lang="en-US" dirty="0" smtClean="0"/>
              <a:t> el campo 670; o, en 3XX $u/$v</a:t>
            </a:r>
          </a:p>
          <a:p>
            <a:pPr eaLnBrk="1" hangingPunct="1"/>
            <a:r>
              <a:rPr lang="en-US" dirty="0" err="1" smtClean="0"/>
              <a:t>Incluya</a:t>
            </a:r>
            <a:r>
              <a:rPr lang="en-US" dirty="0" smtClean="0"/>
              <a:t> </a:t>
            </a:r>
            <a:r>
              <a:rPr lang="en-US" dirty="0" err="1" smtClean="0"/>
              <a:t>siempre</a:t>
            </a:r>
            <a:r>
              <a:rPr lang="en-US" dirty="0" smtClean="0"/>
              <a:t> un campo 670 con la </a:t>
            </a:r>
            <a:r>
              <a:rPr lang="en-US" dirty="0" err="1" smtClean="0"/>
              <a:t>obra</a:t>
            </a:r>
            <a:r>
              <a:rPr lang="en-US" dirty="0" smtClean="0"/>
              <a:t> </a:t>
            </a:r>
            <a:r>
              <a:rPr lang="en-US" dirty="0" err="1" smtClean="0"/>
              <a:t>que</a:t>
            </a:r>
            <a:r>
              <a:rPr lang="en-US" dirty="0" smtClean="0"/>
              <a:t> se </a:t>
            </a:r>
            <a:r>
              <a:rPr lang="en-US" dirty="0" err="1" smtClean="0"/>
              <a:t>cataloga</a:t>
            </a:r>
            <a:endParaRPr lang="en-US" dirty="0" smtClean="0"/>
          </a:p>
          <a:p>
            <a:pPr eaLnBrk="1" hangingPunct="1"/>
            <a:r>
              <a:rPr lang="en-US" dirty="0" smtClean="0"/>
              <a:t>Se </a:t>
            </a:r>
            <a:r>
              <a:rPr lang="en-US" dirty="0" err="1" smtClean="0"/>
              <a:t>incluirán</a:t>
            </a:r>
            <a:r>
              <a:rPr lang="en-US" dirty="0" smtClean="0"/>
              <a:t> </a:t>
            </a:r>
            <a:r>
              <a:rPr lang="en-US" dirty="0" err="1" smtClean="0"/>
              <a:t>adicionales</a:t>
            </a:r>
            <a:r>
              <a:rPr lang="en-US" dirty="0" smtClean="0"/>
              <a:t> </a:t>
            </a:r>
            <a:r>
              <a:rPr lang="en-US" dirty="0" err="1" smtClean="0"/>
              <a:t>si</a:t>
            </a:r>
            <a:r>
              <a:rPr lang="en-US" dirty="0" smtClean="0"/>
              <a:t> </a:t>
            </a:r>
            <a:r>
              <a:rPr lang="en-US" dirty="0" err="1" smtClean="0"/>
              <a:t>fueran</a:t>
            </a:r>
            <a:r>
              <a:rPr lang="en-US" dirty="0" smtClean="0"/>
              <a:t> </a:t>
            </a:r>
            <a:r>
              <a:rPr lang="en-US" dirty="0" err="1" smtClean="0"/>
              <a:t>necesarios</a:t>
            </a:r>
            <a:r>
              <a:rPr lang="en-US" dirty="0" smtClean="0"/>
              <a:t> </a:t>
            </a:r>
            <a:r>
              <a:rPr lang="en-US" dirty="0" err="1" smtClean="0"/>
              <a:t>para</a:t>
            </a:r>
            <a:r>
              <a:rPr lang="en-US" dirty="0" smtClean="0"/>
              <a:t> </a:t>
            </a:r>
            <a:r>
              <a:rPr lang="en-US" dirty="0" err="1" smtClean="0"/>
              <a:t>justificar</a:t>
            </a:r>
            <a:r>
              <a:rPr lang="en-US" dirty="0" smtClean="0"/>
              <a:t> </a:t>
            </a:r>
            <a:r>
              <a:rPr lang="en-US" dirty="0" err="1" smtClean="0"/>
              <a:t>información</a:t>
            </a:r>
            <a:r>
              <a:rPr lang="en-US" dirty="0" smtClean="0"/>
              <a:t> </a:t>
            </a:r>
            <a:r>
              <a:rPr lang="en-US" dirty="0" err="1" smtClean="0"/>
              <a:t>dentro</a:t>
            </a:r>
            <a:r>
              <a:rPr lang="en-US" dirty="0" smtClean="0"/>
              <a:t> de la </a:t>
            </a:r>
            <a:r>
              <a:rPr lang="en-US" dirty="0" err="1" smtClean="0"/>
              <a:t>descripción</a:t>
            </a:r>
            <a:endParaRPr lang="en-US" dirty="0" smtClean="0"/>
          </a:p>
          <a:p>
            <a:pPr eaLnBrk="1" hangingPunct="1"/>
            <a:r>
              <a:rPr lang="en-US" dirty="0" err="1" smtClean="0"/>
              <a:t>Formato</a:t>
            </a:r>
            <a:r>
              <a:rPr lang="en-US" dirty="0" smtClean="0"/>
              <a:t> </a:t>
            </a:r>
            <a:r>
              <a:rPr lang="en-US" dirty="0" err="1" smtClean="0"/>
              <a:t>sugerido</a:t>
            </a:r>
            <a:r>
              <a:rPr lang="en-US" dirty="0" smtClean="0"/>
              <a:t>: </a:t>
            </a:r>
          </a:p>
          <a:p>
            <a:pPr marL="457200" lvl="1" indent="0" eaLnBrk="1" hangingPunct="1">
              <a:buFont typeface="Arial" charset="0"/>
              <a:buNone/>
            </a:pPr>
            <a:r>
              <a:rPr lang="en-US" dirty="0" smtClean="0"/>
              <a:t>670  </a:t>
            </a:r>
            <a:r>
              <a:rPr lang="en-US" dirty="0" err="1" smtClean="0"/>
              <a:t>Título</a:t>
            </a:r>
            <a:r>
              <a:rPr lang="en-US" dirty="0" smtClean="0"/>
              <a:t> </a:t>
            </a:r>
            <a:r>
              <a:rPr lang="en-US" dirty="0" err="1" smtClean="0"/>
              <a:t>propiamente</a:t>
            </a:r>
            <a:r>
              <a:rPr lang="en-US" dirty="0" smtClean="0"/>
              <a:t> </a:t>
            </a:r>
            <a:r>
              <a:rPr lang="en-US" dirty="0" err="1" smtClean="0"/>
              <a:t>dicho</a:t>
            </a:r>
            <a:r>
              <a:rPr lang="en-US" dirty="0" smtClean="0"/>
              <a:t>, </a:t>
            </a:r>
            <a:r>
              <a:rPr lang="en-US" dirty="0" err="1" smtClean="0"/>
              <a:t>fecha</a:t>
            </a:r>
            <a:r>
              <a:rPr lang="en-US" dirty="0" smtClean="0"/>
              <a:t>: $b </a:t>
            </a:r>
            <a:r>
              <a:rPr lang="en-US" dirty="0" err="1" smtClean="0"/>
              <a:t>localización</a:t>
            </a:r>
            <a:r>
              <a:rPr lang="en-US" dirty="0" smtClean="0"/>
              <a:t> </a:t>
            </a:r>
          </a:p>
          <a:p>
            <a:pPr marL="457200" lvl="1" indent="0" eaLnBrk="1" hangingPunct="1">
              <a:buFont typeface="Arial" charset="0"/>
              <a:buNone/>
            </a:pPr>
            <a:r>
              <a:rPr lang="en-US" dirty="0"/>
              <a:t> </a:t>
            </a:r>
            <a:r>
              <a:rPr lang="en-US" dirty="0" smtClean="0"/>
              <a:t>        en la </a:t>
            </a:r>
            <a:r>
              <a:rPr lang="en-US" dirty="0" err="1" smtClean="0"/>
              <a:t>fuente</a:t>
            </a:r>
            <a:r>
              <a:rPr lang="en-US" dirty="0" smtClean="0"/>
              <a:t> (</a:t>
            </a:r>
            <a:r>
              <a:rPr lang="en-US" dirty="0" err="1" smtClean="0"/>
              <a:t>datos</a:t>
            </a:r>
            <a:r>
              <a:rPr lang="en-US" dirty="0" smtClean="0"/>
              <a:t>)</a:t>
            </a:r>
          </a:p>
          <a:p>
            <a:pPr marL="457200" lvl="1" indent="0" eaLnBrk="1" hangingPunct="1">
              <a:buFont typeface="Arial" charset="0"/>
              <a:buNone/>
            </a:pP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dirty="0" smtClean="0"/>
              <a:t>Campo 670: </a:t>
            </a:r>
            <a:r>
              <a:rPr lang="en-US" dirty="0" err="1" smtClean="0"/>
              <a:t>ejemplos</a:t>
            </a:r>
            <a:endParaRPr lang="en-US" dirty="0" smtClean="0"/>
          </a:p>
        </p:txBody>
      </p:sp>
      <p:sp>
        <p:nvSpPr>
          <p:cNvPr id="55298" name="Content Placeholder 2"/>
          <p:cNvSpPr>
            <a:spLocks noGrp="1"/>
          </p:cNvSpPr>
          <p:nvPr>
            <p:ph idx="1"/>
          </p:nvPr>
        </p:nvSpPr>
        <p:spPr>
          <a:xfrm>
            <a:off x="228600" y="1676400"/>
            <a:ext cx="8610600" cy="4800600"/>
          </a:xfrm>
        </p:spPr>
        <p:txBody>
          <a:bodyPr/>
          <a:lstStyle/>
          <a:p>
            <a:pPr marL="0" lvl="1" indent="0" eaLnBrk="1" hangingPunct="1">
              <a:buFont typeface="Arial" charset="0"/>
              <a:buNone/>
            </a:pPr>
            <a:r>
              <a:rPr lang="en-US" sz="2400" dirty="0" smtClean="0"/>
              <a:t>670  Letters and papers of the </a:t>
            </a:r>
            <a:r>
              <a:rPr lang="en-US" sz="2400" dirty="0" err="1" smtClean="0"/>
              <a:t>Verney</a:t>
            </a:r>
            <a:r>
              <a:rPr lang="en-US" sz="2400" dirty="0" smtClean="0"/>
              <a:t> family down to the end of the year 1639</a:t>
            </a:r>
          </a:p>
          <a:p>
            <a:pPr marL="0" lvl="1" indent="0" eaLnBrk="1" hangingPunct="1">
              <a:buFont typeface="Arial" charset="0"/>
              <a:buNone/>
            </a:pPr>
            <a:endParaRPr lang="en-US" sz="2400" dirty="0" smtClean="0"/>
          </a:p>
          <a:p>
            <a:pPr marL="0" indent="0" eaLnBrk="1" hangingPunct="1">
              <a:buFont typeface="Arial" charset="0"/>
              <a:buNone/>
            </a:pPr>
            <a:r>
              <a:rPr lang="en-US" sz="2400" dirty="0" smtClean="0"/>
              <a:t>670  Diaspora in Buenos Aires, 2012: $b disc face (</a:t>
            </a:r>
            <a:r>
              <a:rPr lang="en-US" sz="2400" dirty="0" err="1" smtClean="0"/>
              <a:t>Linetzky</a:t>
            </a:r>
            <a:r>
              <a:rPr lang="en-US" sz="2400" dirty="0" smtClean="0"/>
              <a:t> Family)</a:t>
            </a:r>
          </a:p>
          <a:p>
            <a:pPr marL="0" indent="0" eaLnBrk="1" hangingPunct="1">
              <a:buFont typeface="Arial" charset="0"/>
              <a:buNone/>
            </a:pPr>
            <a:endParaRPr lang="en-US" sz="2400" dirty="0" smtClean="0"/>
          </a:p>
          <a:p>
            <a:pPr marL="0" indent="0" eaLnBrk="1" hangingPunct="1">
              <a:buFont typeface="Arial" charset="0"/>
              <a:buNone/>
            </a:pPr>
            <a:r>
              <a:rPr lang="en-US" sz="2400" dirty="0" smtClean="0"/>
              <a:t>670  Converted mind, 2011: $b CD case (the Manning family)</a:t>
            </a:r>
          </a:p>
          <a:p>
            <a:pPr marL="0" indent="0" eaLnBrk="1" hangingPunct="1">
              <a:buFont typeface="Arial" charset="0"/>
              <a:buNone/>
            </a:pPr>
            <a:endParaRPr lang="en-US" sz="2400" dirty="0" smtClean="0"/>
          </a:p>
          <a:p>
            <a:pPr marL="0" indent="0" eaLnBrk="1" hangingPunct="1">
              <a:buFont typeface="Arial" charset="0"/>
              <a:buNone/>
            </a:pPr>
            <a:r>
              <a:rPr lang="en-US" sz="2400" dirty="0" smtClean="0"/>
              <a:t>670  Warmed by the hearthstone, 2011: $b title page (the Moran family)</a:t>
            </a:r>
          </a:p>
          <a:p>
            <a:pPr marL="0" indent="0" eaLnBrk="1" hangingPunct="1">
              <a:buFont typeface="Arial" charset="0"/>
              <a:buNone/>
            </a:pPr>
            <a:endParaRPr lang="en-US" sz="2400" dirty="0" smtClean="0"/>
          </a:p>
          <a:p>
            <a:pPr marL="0" indent="0" eaLnBrk="1" hangingPunct="1">
              <a:buFont typeface="Arial" charset="0"/>
              <a:buNone/>
            </a:pPr>
            <a:r>
              <a:rPr lang="en-US" sz="2400" dirty="0" smtClean="0"/>
              <a:t>670  </a:t>
            </a:r>
            <a:r>
              <a:rPr lang="en-US" sz="2400" dirty="0" err="1" smtClean="0"/>
              <a:t>OCLC</a:t>
            </a:r>
            <a:r>
              <a:rPr lang="en-US" sz="2400" dirty="0" smtClean="0"/>
              <a:t>, June 16, 2012 $b (usage: </a:t>
            </a:r>
            <a:r>
              <a:rPr lang="en-US" sz="2400" dirty="0" err="1" smtClean="0"/>
              <a:t>Atholl</a:t>
            </a:r>
            <a:r>
              <a:rPr lang="en-US" sz="2400" dirty="0" smtClean="0"/>
              <a:t> family)</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en-US" dirty="0" err="1" smtClean="0"/>
              <a:t>Identificando</a:t>
            </a:r>
            <a:r>
              <a:rPr lang="en-US" dirty="0" smtClean="0"/>
              <a:t> </a:t>
            </a:r>
            <a:r>
              <a:rPr lang="en-US" dirty="0" err="1" smtClean="0"/>
              <a:t>Familias</a:t>
            </a:r>
            <a:r>
              <a:rPr lang="en-US" dirty="0" smtClean="0"/>
              <a:t>: Fuentes</a:t>
            </a:r>
          </a:p>
        </p:txBody>
      </p:sp>
      <p:sp>
        <p:nvSpPr>
          <p:cNvPr id="57346" name="Content Placeholder 2"/>
          <p:cNvSpPr>
            <a:spLocks noGrp="1"/>
          </p:cNvSpPr>
          <p:nvPr>
            <p:ph idx="1"/>
          </p:nvPr>
        </p:nvSpPr>
        <p:spPr/>
        <p:txBody>
          <a:bodyPr/>
          <a:lstStyle/>
          <a:p>
            <a:pPr eaLnBrk="1" hangingPunct="1"/>
            <a:endParaRPr lang="en-US" dirty="0" smtClean="0"/>
          </a:p>
          <a:p>
            <a:pPr eaLnBrk="1" hangingPunct="1"/>
            <a:r>
              <a:rPr lang="en-US" dirty="0" smtClean="0"/>
              <a:t>¿</a:t>
            </a:r>
            <a:r>
              <a:rPr lang="en-US" dirty="0" err="1" smtClean="0"/>
              <a:t>Dónde</a:t>
            </a:r>
            <a:r>
              <a:rPr lang="en-US" dirty="0" smtClean="0"/>
              <a:t> se </a:t>
            </a:r>
            <a:r>
              <a:rPr lang="en-US" dirty="0" err="1" smtClean="0"/>
              <a:t>puede</a:t>
            </a:r>
            <a:r>
              <a:rPr lang="en-US" dirty="0" smtClean="0"/>
              <a:t> </a:t>
            </a:r>
            <a:r>
              <a:rPr lang="en-US" dirty="0" err="1" smtClean="0"/>
              <a:t>encontrar</a:t>
            </a:r>
            <a:r>
              <a:rPr lang="en-US" dirty="0" smtClean="0"/>
              <a:t> </a:t>
            </a:r>
            <a:r>
              <a:rPr lang="en-US" dirty="0" err="1" smtClean="0"/>
              <a:t>información</a:t>
            </a:r>
            <a:r>
              <a:rPr lang="en-US" dirty="0" smtClean="0"/>
              <a:t> </a:t>
            </a:r>
            <a:r>
              <a:rPr lang="en-US" dirty="0" err="1" smtClean="0"/>
              <a:t>sobre</a:t>
            </a:r>
            <a:r>
              <a:rPr lang="en-US" dirty="0" smtClean="0"/>
              <a:t> </a:t>
            </a:r>
            <a:r>
              <a:rPr lang="en-US" dirty="0" err="1" smtClean="0"/>
              <a:t>las</a:t>
            </a:r>
            <a:r>
              <a:rPr lang="en-US" dirty="0" smtClean="0"/>
              <a:t> </a:t>
            </a:r>
            <a:r>
              <a:rPr lang="en-US" dirty="0" err="1" smtClean="0"/>
              <a:t>familias</a:t>
            </a:r>
            <a:r>
              <a:rPr lang="en-US" dirty="0" smtClean="0"/>
              <a:t>?</a:t>
            </a:r>
          </a:p>
          <a:p>
            <a:pPr lvl="1" eaLnBrk="1" hangingPunct="1"/>
            <a:r>
              <a:rPr lang="en-US" dirty="0" smtClean="0"/>
              <a:t>10.1.1: Tome el </a:t>
            </a:r>
            <a:r>
              <a:rPr lang="en-US" dirty="0" err="1" smtClean="0"/>
              <a:t>nombre</a:t>
            </a:r>
            <a:r>
              <a:rPr lang="en-US" dirty="0" smtClean="0"/>
              <a:t> o </a:t>
            </a:r>
            <a:r>
              <a:rPr lang="en-US" dirty="0" err="1" smtClean="0"/>
              <a:t>nombres</a:t>
            </a:r>
            <a:r>
              <a:rPr lang="en-US" dirty="0" smtClean="0"/>
              <a:t> de la </a:t>
            </a:r>
            <a:r>
              <a:rPr lang="en-US" dirty="0" err="1" smtClean="0"/>
              <a:t>familia</a:t>
            </a:r>
            <a:r>
              <a:rPr lang="en-US" dirty="0" smtClean="0"/>
              <a:t> de </a:t>
            </a:r>
            <a:r>
              <a:rPr lang="en-US" i="1" dirty="0" err="1" smtClean="0"/>
              <a:t>cualquier</a:t>
            </a:r>
            <a:r>
              <a:rPr lang="en-US" i="1" dirty="0" smtClean="0"/>
              <a:t> </a:t>
            </a:r>
            <a:r>
              <a:rPr lang="en-US" i="1" dirty="0" err="1" smtClean="0"/>
              <a:t>fuente</a:t>
            </a:r>
            <a:r>
              <a:rPr lang="en-US" dirty="0" smtClean="0"/>
              <a:t>; tome la </a:t>
            </a:r>
            <a:r>
              <a:rPr lang="en-US" dirty="0" err="1" smtClean="0"/>
              <a:t>información</a:t>
            </a:r>
            <a:r>
              <a:rPr lang="en-US" dirty="0" smtClean="0"/>
              <a:t> </a:t>
            </a:r>
            <a:r>
              <a:rPr lang="en-US" dirty="0" err="1" smtClean="0"/>
              <a:t>sobre</a:t>
            </a:r>
            <a:r>
              <a:rPr lang="en-US" dirty="0" smtClean="0"/>
              <a:t> los </a:t>
            </a:r>
            <a:r>
              <a:rPr lang="en-US" dirty="0" err="1" smtClean="0"/>
              <a:t>otros</a:t>
            </a:r>
            <a:r>
              <a:rPr lang="en-US" dirty="0" smtClean="0"/>
              <a:t> </a:t>
            </a:r>
            <a:r>
              <a:rPr lang="en-US" dirty="0" err="1" smtClean="0"/>
              <a:t>atributos</a:t>
            </a:r>
            <a:r>
              <a:rPr lang="en-US" dirty="0" smtClean="0"/>
              <a:t> de </a:t>
            </a:r>
            <a:r>
              <a:rPr lang="en-US" dirty="0" err="1" smtClean="0"/>
              <a:t>identificación</a:t>
            </a:r>
            <a:r>
              <a:rPr lang="en-US" dirty="0" smtClean="0"/>
              <a:t> de </a:t>
            </a:r>
            <a:r>
              <a:rPr lang="en-US" i="1" dirty="0" err="1" smtClean="0"/>
              <a:t>cualquier</a:t>
            </a:r>
            <a:r>
              <a:rPr lang="en-US" i="1" dirty="0" smtClean="0"/>
              <a:t> </a:t>
            </a:r>
            <a:r>
              <a:rPr lang="en-US" i="1" dirty="0" err="1" smtClean="0"/>
              <a:t>fuente</a:t>
            </a:r>
            <a:r>
              <a:rPr lang="en-US" dirty="0" smtClean="0"/>
              <a:t>.</a:t>
            </a:r>
          </a:p>
        </p:txBody>
      </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381000" y="9832"/>
            <a:ext cx="8229600" cy="1143000"/>
          </a:xfrm>
        </p:spPr>
        <p:txBody>
          <a:bodyPr/>
          <a:lstStyle/>
          <a:p>
            <a:pPr eaLnBrk="1" hangingPunct="1"/>
            <a:r>
              <a:rPr lang="en-US" dirty="0" err="1" smtClean="0"/>
              <a:t>Identificando</a:t>
            </a:r>
            <a:r>
              <a:rPr lang="en-US" dirty="0" smtClean="0"/>
              <a:t> </a:t>
            </a:r>
            <a:r>
              <a:rPr lang="en-US" dirty="0" err="1" smtClean="0"/>
              <a:t>Familias</a:t>
            </a:r>
            <a:r>
              <a:rPr lang="en-US" dirty="0" smtClean="0"/>
              <a:t>: Fuentes</a:t>
            </a:r>
          </a:p>
        </p:txBody>
      </p:sp>
      <p:sp>
        <p:nvSpPr>
          <p:cNvPr id="58370" name="Content Placeholder 2"/>
          <p:cNvSpPr>
            <a:spLocks noGrp="1"/>
          </p:cNvSpPr>
          <p:nvPr>
            <p:ph idx="1"/>
          </p:nvPr>
        </p:nvSpPr>
        <p:spPr>
          <a:xfrm>
            <a:off x="533400" y="1219200"/>
            <a:ext cx="8915400" cy="4906963"/>
          </a:xfrm>
        </p:spPr>
        <p:txBody>
          <a:bodyPr/>
          <a:lstStyle/>
          <a:p>
            <a:pPr eaLnBrk="1" hangingPunct="1"/>
            <a:r>
              <a:rPr lang="en-US" dirty="0" smtClean="0"/>
              <a:t>Fuentes a </a:t>
            </a:r>
            <a:r>
              <a:rPr lang="en-US" dirty="0" err="1" smtClean="0"/>
              <a:t>verificar</a:t>
            </a:r>
            <a:endParaRPr lang="en-US" dirty="0" smtClean="0"/>
          </a:p>
          <a:p>
            <a:pPr lvl="1" eaLnBrk="1" hangingPunct="1"/>
            <a:r>
              <a:rPr lang="en-US" dirty="0" smtClean="0"/>
              <a:t>El </a:t>
            </a:r>
            <a:r>
              <a:rPr lang="en-US" dirty="0" err="1" smtClean="0"/>
              <a:t>recurso</a:t>
            </a:r>
            <a:r>
              <a:rPr lang="en-US" dirty="0" smtClean="0"/>
              <a:t> </a:t>
            </a:r>
            <a:r>
              <a:rPr lang="en-US" dirty="0" err="1" smtClean="0"/>
              <a:t>que</a:t>
            </a:r>
            <a:r>
              <a:rPr lang="en-US" dirty="0" smtClean="0"/>
              <a:t> se </a:t>
            </a:r>
            <a:r>
              <a:rPr lang="en-US" dirty="0" err="1" smtClean="0"/>
              <a:t>está</a:t>
            </a:r>
            <a:r>
              <a:rPr lang="en-US" dirty="0" smtClean="0"/>
              <a:t> </a:t>
            </a:r>
            <a:r>
              <a:rPr lang="en-US" dirty="0" err="1" smtClean="0"/>
              <a:t>catalogando</a:t>
            </a:r>
            <a:endParaRPr lang="en-US" dirty="0" smtClean="0"/>
          </a:p>
          <a:p>
            <a:pPr lvl="1" eaLnBrk="1" hangingPunct="1"/>
            <a:r>
              <a:rPr lang="en-US" dirty="0" smtClean="0"/>
              <a:t>El </a:t>
            </a:r>
            <a:r>
              <a:rPr lang="en-US" dirty="0" err="1" smtClean="0"/>
              <a:t>Archivo</a:t>
            </a:r>
            <a:r>
              <a:rPr lang="en-US" dirty="0" smtClean="0"/>
              <a:t> LC/</a:t>
            </a:r>
            <a:r>
              <a:rPr lang="en-US" dirty="0" err="1" smtClean="0"/>
              <a:t>NACO</a:t>
            </a:r>
            <a:r>
              <a:rPr lang="en-US" dirty="0" smtClean="0"/>
              <a:t> de </a:t>
            </a:r>
            <a:r>
              <a:rPr lang="en-US" dirty="0" err="1" smtClean="0"/>
              <a:t>Autoridades</a:t>
            </a:r>
            <a:r>
              <a:rPr lang="en-US" dirty="0" smtClean="0"/>
              <a:t> 					(</a:t>
            </a:r>
            <a:r>
              <a:rPr lang="en-US" dirty="0" err="1" smtClean="0"/>
              <a:t>authorities.loc.gov</a:t>
            </a:r>
            <a:r>
              <a:rPr lang="en-US" dirty="0" smtClean="0"/>
              <a:t>)</a:t>
            </a:r>
          </a:p>
          <a:p>
            <a:pPr lvl="1" eaLnBrk="1" hangingPunct="1"/>
            <a:r>
              <a:rPr lang="en-US" dirty="0" smtClean="0"/>
              <a:t>Bases de </a:t>
            </a:r>
            <a:r>
              <a:rPr lang="en-US" dirty="0" err="1" smtClean="0"/>
              <a:t>datos</a:t>
            </a:r>
            <a:r>
              <a:rPr lang="en-US" dirty="0" smtClean="0"/>
              <a:t> (</a:t>
            </a:r>
            <a:r>
              <a:rPr lang="en-US" dirty="0" err="1" smtClean="0"/>
              <a:t>p.ej</a:t>
            </a:r>
            <a:r>
              <a:rPr lang="en-US" dirty="0" smtClean="0"/>
              <a:t>. </a:t>
            </a:r>
            <a:r>
              <a:rPr lang="en-US" dirty="0" err="1" smtClean="0"/>
              <a:t>OCLC</a:t>
            </a:r>
            <a:r>
              <a:rPr lang="en-US" dirty="0" smtClean="0"/>
              <a:t>)</a:t>
            </a:r>
          </a:p>
          <a:p>
            <a:pPr lvl="1" eaLnBrk="1" hangingPunct="1"/>
            <a:r>
              <a:rPr lang="en-US" dirty="0" err="1" smtClean="0"/>
              <a:t>Optativo</a:t>
            </a:r>
            <a:r>
              <a:rPr lang="en-US" dirty="0" smtClean="0"/>
              <a:t>: </a:t>
            </a:r>
            <a:r>
              <a:rPr lang="en-US" dirty="0" err="1" smtClean="0"/>
              <a:t>Otras</a:t>
            </a:r>
            <a:r>
              <a:rPr lang="en-US" dirty="0" smtClean="0"/>
              <a:t> </a:t>
            </a:r>
            <a:r>
              <a:rPr lang="en-US" dirty="0" err="1" smtClean="0"/>
              <a:t>fuentes</a:t>
            </a:r>
            <a:r>
              <a:rPr lang="en-US" dirty="0" smtClean="0"/>
              <a:t> </a:t>
            </a:r>
            <a:r>
              <a:rPr lang="en-US" dirty="0" err="1" smtClean="0"/>
              <a:t>útiles</a:t>
            </a:r>
            <a:endParaRPr lang="en-US" dirty="0" smtClean="0"/>
          </a:p>
          <a:p>
            <a:pPr lvl="2" eaLnBrk="1" hangingPunct="1"/>
            <a:r>
              <a:rPr lang="en-US" dirty="0" smtClean="0"/>
              <a:t>Virtual International Authority File (http://</a:t>
            </a:r>
            <a:r>
              <a:rPr lang="en-US" dirty="0" err="1" smtClean="0"/>
              <a:t>viaf.org</a:t>
            </a:r>
            <a:r>
              <a:rPr lang="en-US" dirty="0" smtClean="0"/>
              <a:t>)</a:t>
            </a:r>
          </a:p>
          <a:p>
            <a:pPr lvl="2" eaLnBrk="1" hangingPunct="1"/>
            <a:r>
              <a:rPr lang="en-US" dirty="0" smtClean="0"/>
              <a:t>Wikipedia (http://</a:t>
            </a:r>
            <a:r>
              <a:rPr lang="en-US" dirty="0" err="1" smtClean="0"/>
              <a:t>www.wikipedia.org</a:t>
            </a:r>
            <a:r>
              <a:rPr lang="en-US" dirty="0" smtClean="0"/>
              <a:t>/)</a:t>
            </a:r>
          </a:p>
          <a:p>
            <a:pPr lvl="2" eaLnBrk="1" hangingPunct="1"/>
            <a:r>
              <a:rPr lang="en-US" dirty="0" err="1" smtClean="0"/>
              <a:t>Otras</a:t>
            </a:r>
            <a:r>
              <a:rPr lang="en-US" dirty="0" smtClean="0"/>
              <a:t> </a:t>
            </a:r>
            <a:r>
              <a:rPr lang="en-US" dirty="0" err="1" smtClean="0"/>
              <a:t>fuentes</a:t>
            </a:r>
            <a:r>
              <a:rPr lang="en-US" dirty="0" smtClean="0"/>
              <a:t> tales </a:t>
            </a:r>
            <a:r>
              <a:rPr lang="en-US" dirty="0" err="1" smtClean="0"/>
              <a:t>como</a:t>
            </a:r>
            <a:r>
              <a:rPr lang="en-US" dirty="0" smtClean="0"/>
              <a:t> </a:t>
            </a:r>
            <a:r>
              <a:rPr lang="en-US" dirty="0" err="1" smtClean="0"/>
              <a:t>enciclopedias</a:t>
            </a:r>
            <a:r>
              <a:rPr lang="en-US" dirty="0" smtClean="0"/>
              <a:t> y </a:t>
            </a:r>
            <a:r>
              <a:rPr lang="en-US" dirty="0" err="1" smtClean="0"/>
              <a:t>diccionarios</a:t>
            </a:r>
            <a:endParaRPr lang="en-US" dirty="0" smtClean="0"/>
          </a:p>
          <a:p>
            <a:pPr lvl="2" eaLnBrk="1" hangingPunct="1"/>
            <a:r>
              <a:rPr lang="en-US" dirty="0" err="1" smtClean="0"/>
              <a:t>FamilySearch.org</a:t>
            </a:r>
            <a:endParaRPr lang="en-US" dirty="0" smtClean="0"/>
          </a:p>
          <a:p>
            <a:pPr lvl="2" eaLnBrk="1" hangingPunct="1"/>
            <a:r>
              <a:rPr lang="en-US" dirty="0" err="1" smtClean="0"/>
              <a:t>ancestry.com</a:t>
            </a:r>
            <a:endParaRPr lang="en-US" dirty="0" smtClean="0"/>
          </a:p>
        </p:txBody>
      </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pPr eaLnBrk="1" hangingPunct="1"/>
            <a:r>
              <a:rPr lang="en-US" dirty="0" err="1" smtClean="0"/>
              <a:t>Ejercicio</a:t>
            </a:r>
            <a:endParaRPr lang="en-US" dirty="0" smtClean="0"/>
          </a:p>
        </p:txBody>
      </p:sp>
      <p:sp>
        <p:nvSpPr>
          <p:cNvPr id="60418" name="Content Placeholder 2"/>
          <p:cNvSpPr>
            <a:spLocks noGrp="1"/>
          </p:cNvSpPr>
          <p:nvPr>
            <p:ph idx="1"/>
          </p:nvPr>
        </p:nvSpPr>
        <p:spPr/>
        <p:txBody>
          <a:bodyPr/>
          <a:lstStyle/>
          <a:p>
            <a:pPr eaLnBrk="1" hangingPunct="1"/>
            <a:r>
              <a:rPr lang="en-US" dirty="0" smtClean="0"/>
              <a:t>Tome </a:t>
            </a:r>
            <a:r>
              <a:rPr lang="en-US" dirty="0" err="1" smtClean="0"/>
              <a:t>tres</a:t>
            </a:r>
            <a:r>
              <a:rPr lang="en-US" dirty="0" smtClean="0"/>
              <a:t> </a:t>
            </a:r>
            <a:r>
              <a:rPr lang="en-US" dirty="0" err="1" smtClean="0"/>
              <a:t>hojas</a:t>
            </a:r>
            <a:r>
              <a:rPr lang="en-US" dirty="0" smtClean="0"/>
              <a:t> de </a:t>
            </a:r>
            <a:r>
              <a:rPr lang="en-US" dirty="0" err="1" smtClean="0"/>
              <a:t>trabajo</a:t>
            </a:r>
            <a:r>
              <a:rPr lang="en-US" dirty="0" smtClean="0"/>
              <a:t> o </a:t>
            </a:r>
            <a:r>
              <a:rPr lang="en-US" dirty="0" err="1" smtClean="0"/>
              <a:t>abra</a:t>
            </a:r>
            <a:r>
              <a:rPr lang="en-US" dirty="0" smtClean="0"/>
              <a:t> </a:t>
            </a:r>
            <a:r>
              <a:rPr lang="en-US" dirty="0" err="1" smtClean="0"/>
              <a:t>tres</a:t>
            </a:r>
            <a:r>
              <a:rPr lang="en-US" dirty="0" smtClean="0"/>
              <a:t> </a:t>
            </a:r>
            <a:r>
              <a:rPr lang="en-US" dirty="0" err="1" smtClean="0"/>
              <a:t>formularios</a:t>
            </a:r>
            <a:r>
              <a:rPr lang="en-US" dirty="0" smtClean="0"/>
              <a:t> de </a:t>
            </a:r>
            <a:r>
              <a:rPr lang="en-US" dirty="0" err="1" smtClean="0"/>
              <a:t>trabajo</a:t>
            </a:r>
            <a:r>
              <a:rPr lang="en-US" dirty="0" smtClean="0"/>
              <a:t>.</a:t>
            </a:r>
          </a:p>
          <a:p>
            <a:pPr eaLnBrk="1" hangingPunct="1"/>
            <a:r>
              <a:rPr lang="en-US" dirty="0" err="1" smtClean="0"/>
              <a:t>Registre</a:t>
            </a:r>
            <a:r>
              <a:rPr lang="en-US" dirty="0" smtClean="0"/>
              <a:t> los </a:t>
            </a:r>
            <a:r>
              <a:rPr lang="en-US" dirty="0" err="1" smtClean="0"/>
              <a:t>elementos</a:t>
            </a:r>
            <a:r>
              <a:rPr lang="en-US" dirty="0" smtClean="0"/>
              <a:t> de la </a:t>
            </a:r>
            <a:r>
              <a:rPr lang="en-US" dirty="0" err="1" smtClean="0"/>
              <a:t>fuente</a:t>
            </a:r>
            <a:r>
              <a:rPr lang="en-US" dirty="0" smtClean="0"/>
              <a:t> </a:t>
            </a:r>
            <a:r>
              <a:rPr lang="en-US" dirty="0" err="1" smtClean="0"/>
              <a:t>consultada</a:t>
            </a:r>
            <a:r>
              <a:rPr lang="en-US" dirty="0" smtClean="0"/>
              <a:t> (en </a:t>
            </a:r>
            <a:r>
              <a:rPr lang="en-US" dirty="0" err="1" smtClean="0"/>
              <a:t>uno</a:t>
            </a:r>
            <a:r>
              <a:rPr lang="en-US" dirty="0" smtClean="0"/>
              <a:t> o </a:t>
            </a:r>
            <a:r>
              <a:rPr lang="en-US" dirty="0" err="1" smtClean="0"/>
              <a:t>más</a:t>
            </a:r>
            <a:r>
              <a:rPr lang="en-US" dirty="0" smtClean="0"/>
              <a:t> </a:t>
            </a:r>
            <a:r>
              <a:rPr lang="en-US" dirty="0" err="1" smtClean="0"/>
              <a:t>campos</a:t>
            </a:r>
            <a:r>
              <a:rPr lang="en-US" dirty="0" smtClean="0"/>
              <a:t> 670) de </a:t>
            </a:r>
            <a:r>
              <a:rPr lang="en-US" dirty="0" err="1" smtClean="0"/>
              <a:t>las</a:t>
            </a:r>
            <a:r>
              <a:rPr lang="en-US" dirty="0" smtClean="0"/>
              <a:t> </a:t>
            </a:r>
            <a:r>
              <a:rPr lang="en-US" dirty="0" err="1" smtClean="0"/>
              <a:t>familias</a:t>
            </a:r>
            <a:r>
              <a:rPr lang="en-US" dirty="0" smtClean="0"/>
              <a:t> </a:t>
            </a:r>
            <a:r>
              <a:rPr lang="en-US" dirty="0" err="1" smtClean="0"/>
              <a:t>Coniglio</a:t>
            </a:r>
            <a:r>
              <a:rPr lang="en-US" dirty="0" smtClean="0"/>
              <a:t>, Cunningham</a:t>
            </a:r>
            <a:r>
              <a:rPr lang="en-US" dirty="0"/>
              <a:t> </a:t>
            </a:r>
            <a:r>
              <a:rPr lang="en-US" dirty="0" smtClean="0"/>
              <a:t>y </a:t>
            </a:r>
            <a:r>
              <a:rPr lang="en-US" dirty="0" err="1" smtClean="0"/>
              <a:t>Linnell</a:t>
            </a:r>
            <a:r>
              <a:rPr lang="en-US" dirty="0" smtClean="0"/>
              <a:t> .</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endParaRPr lang="en-US" smtClean="0"/>
          </a:p>
        </p:txBody>
      </p:sp>
      <p:pic>
        <p:nvPicPr>
          <p:cNvPr id="61442" name="Picture 2"/>
          <p:cNvPicPr>
            <a:picLocks noGrp="1" noChangeAspect="1" noChangeArrowheads="1"/>
          </p:cNvPicPr>
          <p:nvPr>
            <p:ph idx="1"/>
          </p:nvPr>
        </p:nvPicPr>
        <p:blipFill>
          <a:blip r:embed="rId3"/>
          <a:srcRect/>
          <a:stretch>
            <a:fillRect/>
          </a:stretch>
        </p:blipFill>
        <p:spPr>
          <a:xfrm>
            <a:off x="608013" y="457200"/>
            <a:ext cx="7545387" cy="5592763"/>
          </a:xfrm>
          <a:ln>
            <a:solidFill>
              <a:schemeClr val="tx1"/>
            </a:solidFill>
          </a:ln>
        </p:spPr>
      </p:pic>
      <p:sp>
        <p:nvSpPr>
          <p:cNvPr id="5" name="Oval 4"/>
          <p:cNvSpPr/>
          <p:nvPr/>
        </p:nvSpPr>
        <p:spPr>
          <a:xfrm>
            <a:off x="2743200" y="4953000"/>
            <a:ext cx="11430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Footer Placeholder 2"/>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pic>
        <p:nvPicPr>
          <p:cNvPr id="63491" name="Picture 3"/>
          <p:cNvPicPr>
            <a:picLocks noChangeAspect="1" noChangeArrowheads="1"/>
          </p:cNvPicPr>
          <p:nvPr/>
        </p:nvPicPr>
        <p:blipFill>
          <a:blip r:embed="rId3"/>
          <a:srcRect/>
          <a:stretch>
            <a:fillRect/>
          </a:stretch>
        </p:blipFill>
        <p:spPr bwMode="auto">
          <a:xfrm>
            <a:off x="1181100" y="238125"/>
            <a:ext cx="6781800" cy="638175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Fuente </a:t>
            </a:r>
            <a:r>
              <a:rPr lang="en-US" dirty="0" err="1" smtClean="0"/>
              <a:t>consultada</a:t>
            </a:r>
            <a:r>
              <a:rPr lang="en-US" dirty="0" smtClean="0"/>
              <a:t> </a:t>
            </a:r>
            <a:r>
              <a:rPr lang="en-US" dirty="0"/>
              <a:t>(</a:t>
            </a:r>
            <a:r>
              <a:rPr lang="en-US" dirty="0" err="1"/>
              <a:t>Coniglio</a:t>
            </a:r>
            <a:r>
              <a:rPr lang="en-US" dirty="0"/>
              <a:t>)</a:t>
            </a:r>
          </a:p>
        </p:txBody>
      </p:sp>
      <p:sp>
        <p:nvSpPr>
          <p:cNvPr id="3" name="Content Placeholder 2"/>
          <p:cNvSpPr>
            <a:spLocks noGrp="1"/>
          </p:cNvSpPr>
          <p:nvPr>
            <p:ph idx="1"/>
          </p:nvPr>
        </p:nvSpPr>
        <p:spPr/>
        <p:txBody>
          <a:bodyPr/>
          <a:lstStyle/>
          <a:p>
            <a:pPr marL="914400" indent="-914400">
              <a:buNone/>
            </a:pPr>
            <a:r>
              <a:rPr lang="en-US" sz="2800"/>
              <a:t>670	$a The Coniglio family website, 8 April 2014 $b (Coniglio family, descendants of Gaetano and Rosa Alessi Coniglio, who married 30 November 1912 in Serradifalco, Italy and emigrated to the United States 30 April 1913; the family settled in Robertsdale, Pa.)</a:t>
            </a:r>
          </a:p>
          <a:p>
            <a:pPr marL="0" indent="0">
              <a:buNone/>
            </a:pPr>
            <a:endParaRPr lang="en-US"/>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2446048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2"/>
          <p:cNvPicPr>
            <a:picLocks noChangeAspect="1" noChangeArrowheads="1"/>
          </p:cNvPicPr>
          <p:nvPr/>
        </p:nvPicPr>
        <p:blipFill>
          <a:blip r:embed="rId3"/>
          <a:srcRect/>
          <a:stretch>
            <a:fillRect/>
          </a:stretch>
        </p:blipFill>
        <p:spPr bwMode="auto">
          <a:xfrm>
            <a:off x="2362200" y="152400"/>
            <a:ext cx="3962400" cy="6181725"/>
          </a:xfrm>
          <a:prstGeom prst="rect">
            <a:avLst/>
          </a:prstGeom>
          <a:noFill/>
          <a:ln w="9525">
            <a:solidFill>
              <a:schemeClr val="tx1"/>
            </a:solidFill>
            <a:miter lim="800000"/>
            <a:headEnd/>
            <a:tailEnd/>
          </a:ln>
        </p:spPr>
      </p:pic>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457200" y="34413"/>
            <a:ext cx="8229600" cy="1143000"/>
          </a:xfrm>
        </p:spPr>
        <p:txBody>
          <a:bodyPr/>
          <a:lstStyle/>
          <a:p>
            <a:pPr eaLnBrk="1" hangingPunct="1"/>
            <a:r>
              <a:rPr lang="en-US" sz="3200" dirty="0" err="1" smtClean="0"/>
              <a:t>Información</a:t>
            </a:r>
            <a:r>
              <a:rPr lang="en-US" sz="3200" dirty="0" smtClean="0"/>
              <a:t> </a:t>
            </a:r>
            <a:r>
              <a:rPr lang="en-US" sz="3200" dirty="0" err="1" smtClean="0"/>
              <a:t>adicional</a:t>
            </a:r>
            <a:r>
              <a:rPr lang="en-US" sz="3200" dirty="0" smtClean="0"/>
              <a:t> </a:t>
            </a:r>
            <a:r>
              <a:rPr lang="en-US" sz="3200" dirty="0" err="1" smtClean="0"/>
              <a:t>sobre</a:t>
            </a:r>
            <a:r>
              <a:rPr lang="en-US" sz="3200" dirty="0" smtClean="0"/>
              <a:t> la </a:t>
            </a:r>
            <a:r>
              <a:rPr lang="en-US" sz="3200" dirty="0" err="1" smtClean="0"/>
              <a:t>familia</a:t>
            </a:r>
            <a:r>
              <a:rPr lang="en-US" sz="3200" dirty="0" smtClean="0"/>
              <a:t> Cunningham; de </a:t>
            </a:r>
            <a:r>
              <a:rPr lang="en-US" sz="3200" dirty="0" err="1" smtClean="0"/>
              <a:t>las</a:t>
            </a:r>
            <a:r>
              <a:rPr lang="en-US" sz="3200" dirty="0" smtClean="0"/>
              <a:t> </a:t>
            </a:r>
            <a:r>
              <a:rPr lang="en-US" sz="3200" dirty="0" err="1" smtClean="0"/>
              <a:t>págs</a:t>
            </a:r>
            <a:r>
              <a:rPr lang="en-US" sz="3200" dirty="0" smtClean="0"/>
              <a:t>. 5-6 del </a:t>
            </a:r>
            <a:r>
              <a:rPr lang="en-US" sz="3200" dirty="0" err="1" smtClean="0"/>
              <a:t>libro</a:t>
            </a:r>
            <a:endParaRPr lang="en-US" dirty="0" smtClean="0"/>
          </a:p>
        </p:txBody>
      </p:sp>
      <p:pic>
        <p:nvPicPr>
          <p:cNvPr id="71682" name="Picture 2"/>
          <p:cNvPicPr>
            <a:picLocks noChangeAspect="1" noChangeArrowheads="1"/>
          </p:cNvPicPr>
          <p:nvPr/>
        </p:nvPicPr>
        <p:blipFill>
          <a:blip r:embed="rId3"/>
          <a:srcRect/>
          <a:stretch>
            <a:fillRect/>
          </a:stretch>
        </p:blipFill>
        <p:spPr bwMode="auto">
          <a:xfrm>
            <a:off x="4953000" y="1143000"/>
            <a:ext cx="3219450" cy="5557838"/>
          </a:xfrm>
          <a:prstGeom prst="rect">
            <a:avLst/>
          </a:prstGeom>
          <a:noFill/>
          <a:ln w="9525">
            <a:solidFill>
              <a:schemeClr val="tx1"/>
            </a:solidFill>
            <a:miter lim="800000"/>
            <a:headEnd/>
            <a:tailEnd/>
          </a:ln>
        </p:spPr>
      </p:pic>
      <p:pic>
        <p:nvPicPr>
          <p:cNvPr id="71683" name="Picture 3"/>
          <p:cNvPicPr>
            <a:picLocks noChangeAspect="1" noChangeArrowheads="1"/>
          </p:cNvPicPr>
          <p:nvPr/>
        </p:nvPicPr>
        <p:blipFill>
          <a:blip r:embed="rId4"/>
          <a:srcRect/>
          <a:stretch>
            <a:fillRect/>
          </a:stretch>
        </p:blipFill>
        <p:spPr bwMode="auto">
          <a:xfrm>
            <a:off x="1246187" y="1143000"/>
            <a:ext cx="3019425" cy="5557838"/>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18073859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Fuente </a:t>
            </a:r>
            <a:r>
              <a:rPr lang="en-US" dirty="0" err="1" smtClean="0"/>
              <a:t>consultada</a:t>
            </a:r>
            <a:r>
              <a:rPr lang="en-US" dirty="0" smtClean="0"/>
              <a:t> </a:t>
            </a:r>
            <a:r>
              <a:rPr lang="en-US" dirty="0"/>
              <a:t>(Cunningham)</a:t>
            </a:r>
          </a:p>
        </p:txBody>
      </p:sp>
      <p:sp>
        <p:nvSpPr>
          <p:cNvPr id="3" name="Content Placeholder 2"/>
          <p:cNvSpPr>
            <a:spLocks noGrp="1"/>
          </p:cNvSpPr>
          <p:nvPr>
            <p:ph idx="1"/>
          </p:nvPr>
        </p:nvSpPr>
        <p:spPr/>
        <p:txBody>
          <a:bodyPr/>
          <a:lstStyle/>
          <a:p>
            <a:pPr marL="914400" indent="-914400">
              <a:buNone/>
            </a:pPr>
            <a:r>
              <a:rPr lang="en-US" sz="2800" dirty="0"/>
              <a:t>670	$a The Cunningham family cookbook, 1997: $b pages 5-6 (descendants of William and Nancy Cunningham. William emigrated from Scotland some time after 1785 and married Nancy </a:t>
            </a:r>
            <a:r>
              <a:rPr lang="en-US" sz="2800" dirty="0" err="1"/>
              <a:t>Carr</a:t>
            </a:r>
            <a:r>
              <a:rPr lang="en-US" sz="2800" dirty="0"/>
              <a:t> in 1795. The family settled in Trigg County, 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4276466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5"/>
          <p:cNvPicPr>
            <a:picLocks noChangeAspect="1" noChangeArrowheads="1"/>
          </p:cNvPicPr>
          <p:nvPr/>
        </p:nvPicPr>
        <p:blipFill>
          <a:blip r:embed="rId3"/>
          <a:srcRect/>
          <a:stretch>
            <a:fillRect/>
          </a:stretch>
        </p:blipFill>
        <p:spPr bwMode="auto">
          <a:xfrm>
            <a:off x="2239963" y="304800"/>
            <a:ext cx="4694237" cy="6076950"/>
          </a:xfrm>
          <a:prstGeom prst="rect">
            <a:avLst/>
          </a:prstGeom>
          <a:noFill/>
          <a:ln w="9525">
            <a:solidFill>
              <a:schemeClr val="tx1"/>
            </a:solidFill>
            <a:miter lim="800000"/>
            <a:headEnd/>
            <a:tailEnd/>
          </a:ln>
        </p:spPr>
      </p:pic>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Content Placeholder 2"/>
          <p:cNvSpPr>
            <a:spLocks noGrp="1"/>
          </p:cNvSpPr>
          <p:nvPr>
            <p:ph idx="1"/>
          </p:nvPr>
        </p:nvSpPr>
        <p:spPr>
          <a:xfrm>
            <a:off x="457200" y="152400"/>
            <a:ext cx="8229600" cy="5973763"/>
          </a:xfrm>
        </p:spPr>
        <p:txBody>
          <a:bodyPr/>
          <a:lstStyle/>
          <a:p>
            <a:pPr eaLnBrk="1" hangingPunct="1">
              <a:buFont typeface="Arial" charset="0"/>
              <a:buNone/>
            </a:pPr>
            <a:r>
              <a:rPr lang="en-US" dirty="0" err="1" smtClean="0"/>
              <a:t>Información</a:t>
            </a:r>
            <a:r>
              <a:rPr lang="en-US" dirty="0" smtClean="0"/>
              <a:t> </a:t>
            </a:r>
            <a:r>
              <a:rPr lang="en-US" dirty="0" err="1" smtClean="0"/>
              <a:t>adicional</a:t>
            </a:r>
            <a:r>
              <a:rPr lang="en-US" dirty="0" smtClean="0"/>
              <a:t> </a:t>
            </a:r>
            <a:r>
              <a:rPr lang="en-US" dirty="0" err="1" smtClean="0"/>
              <a:t>sobre</a:t>
            </a:r>
            <a:r>
              <a:rPr lang="en-US" dirty="0" smtClean="0"/>
              <a:t> la </a:t>
            </a:r>
            <a:r>
              <a:rPr lang="en-US" dirty="0" err="1" smtClean="0"/>
              <a:t>familia</a:t>
            </a:r>
            <a:r>
              <a:rPr lang="en-US" dirty="0" smtClean="0"/>
              <a:t> </a:t>
            </a:r>
            <a:r>
              <a:rPr lang="en-US" dirty="0" err="1" smtClean="0"/>
              <a:t>Linnell</a:t>
            </a:r>
            <a:r>
              <a:rPr lang="en-US" dirty="0" smtClean="0"/>
              <a:t>, en el </a:t>
            </a:r>
            <a:r>
              <a:rPr lang="en-US" dirty="0" err="1" smtClean="0"/>
              <a:t>sitio</a:t>
            </a:r>
            <a:r>
              <a:rPr lang="en-US" dirty="0" smtClean="0"/>
              <a:t> Web "</a:t>
            </a:r>
            <a:r>
              <a:rPr lang="en-US" dirty="0" err="1" smtClean="0"/>
              <a:t>Linnell</a:t>
            </a:r>
            <a:r>
              <a:rPr lang="en-US" dirty="0" smtClean="0"/>
              <a:t> Family Association":</a:t>
            </a:r>
          </a:p>
          <a:p>
            <a:pPr eaLnBrk="1" hangingPunct="1">
              <a:buFont typeface="Arial" charset="0"/>
              <a:buNone/>
            </a:pPr>
            <a:endParaRPr lang="en-US" dirty="0" smtClean="0"/>
          </a:p>
        </p:txBody>
      </p:sp>
      <p:pic>
        <p:nvPicPr>
          <p:cNvPr id="67586" name="Picture 2"/>
          <p:cNvPicPr>
            <a:picLocks noChangeAspect="1" noChangeArrowheads="1"/>
          </p:cNvPicPr>
          <p:nvPr/>
        </p:nvPicPr>
        <p:blipFill>
          <a:blip r:embed="rId3"/>
          <a:srcRect/>
          <a:stretch>
            <a:fillRect/>
          </a:stretch>
        </p:blipFill>
        <p:spPr bwMode="auto">
          <a:xfrm>
            <a:off x="314325" y="1600200"/>
            <a:ext cx="8677275" cy="4659312"/>
          </a:xfrm>
          <a:prstGeom prst="rect">
            <a:avLst/>
          </a:prstGeom>
          <a:noFill/>
          <a:ln w="9525">
            <a:solidFill>
              <a:schemeClr val="tx1"/>
            </a:solidFill>
            <a:miter lim="800000"/>
            <a:headEnd/>
            <a:tailEnd/>
          </a:ln>
        </p:spPr>
      </p:pic>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Fuentes </a:t>
            </a:r>
            <a:r>
              <a:rPr lang="en-US" dirty="0" err="1" smtClean="0"/>
              <a:t>consultadas</a:t>
            </a:r>
            <a:r>
              <a:rPr lang="en-US" dirty="0" smtClean="0"/>
              <a:t> </a:t>
            </a:r>
            <a:r>
              <a:rPr lang="en-US" dirty="0"/>
              <a:t>(</a:t>
            </a:r>
            <a:r>
              <a:rPr lang="en-US" dirty="0" err="1"/>
              <a:t>Linnell</a:t>
            </a:r>
            <a:r>
              <a:rPr lang="en-US" dirty="0"/>
              <a:t>)</a:t>
            </a:r>
          </a:p>
        </p:txBody>
      </p:sp>
      <p:sp>
        <p:nvSpPr>
          <p:cNvPr id="3" name="Content Placeholder 2"/>
          <p:cNvSpPr>
            <a:spLocks noGrp="1"/>
          </p:cNvSpPr>
          <p:nvPr>
            <p:ph idx="1"/>
          </p:nvPr>
        </p:nvSpPr>
        <p:spPr/>
        <p:txBody>
          <a:bodyPr/>
          <a:lstStyle/>
          <a:p>
            <a:pPr marL="914400" indent="-914400">
              <a:buNone/>
            </a:pPr>
            <a:r>
              <a:rPr lang="en-US" sz="2800" dirty="0"/>
              <a:t>670	$a </a:t>
            </a:r>
            <a:r>
              <a:rPr lang="en-US" sz="2800" dirty="0" err="1"/>
              <a:t>Linnell</a:t>
            </a:r>
            <a:r>
              <a:rPr lang="en-US" sz="2800" dirty="0"/>
              <a:t> family newsletter, 1989-</a:t>
            </a:r>
          </a:p>
          <a:p>
            <a:pPr marL="914400" indent="-914400">
              <a:buNone/>
            </a:pPr>
            <a:r>
              <a:rPr lang="en-US" sz="2800" dirty="0"/>
              <a:t>670	$a </a:t>
            </a:r>
            <a:r>
              <a:rPr lang="en-US" sz="2800" dirty="0" err="1"/>
              <a:t>Linnell</a:t>
            </a:r>
            <a:r>
              <a:rPr lang="en-US" sz="2800" dirty="0"/>
              <a:t> Family Association website, 8 April 2014 $b (The </a:t>
            </a:r>
            <a:r>
              <a:rPr lang="en-US" sz="2800" dirty="0" err="1"/>
              <a:t>Linnell</a:t>
            </a:r>
            <a:r>
              <a:rPr lang="en-US" sz="2800" dirty="0"/>
              <a:t> family consists of all </a:t>
            </a:r>
            <a:r>
              <a:rPr lang="en-US" sz="2800" dirty="0" err="1"/>
              <a:t>Linnells</a:t>
            </a:r>
            <a:r>
              <a:rPr lang="en-US" sz="2800" dirty="0"/>
              <a:t> in North America, all presumed to be descendants of Robert </a:t>
            </a:r>
            <a:r>
              <a:rPr lang="en-US" sz="2800" dirty="0" err="1"/>
              <a:t>Linnell</a:t>
            </a:r>
            <a:r>
              <a:rPr lang="en-US" sz="28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2063770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Elección</a:t>
            </a:r>
            <a:r>
              <a:rPr lang="en-US" dirty="0" smtClean="0"/>
              <a:t> y </a:t>
            </a:r>
            <a:r>
              <a:rPr lang="en-US" dirty="0" err="1"/>
              <a:t>R</a:t>
            </a:r>
            <a:r>
              <a:rPr lang="en-US" dirty="0" err="1" smtClean="0"/>
              <a:t>egistro</a:t>
            </a:r>
            <a:r>
              <a:rPr lang="en-US" dirty="0" smtClean="0"/>
              <a:t> del </a:t>
            </a:r>
            <a:r>
              <a:rPr lang="en-US" dirty="0" err="1" smtClean="0"/>
              <a:t>Nombre</a:t>
            </a:r>
            <a:r>
              <a:rPr lang="en-US" dirty="0" smtClean="0"/>
              <a:t> </a:t>
            </a:r>
            <a:r>
              <a:rPr lang="en-US" dirty="0" err="1" smtClean="0"/>
              <a:t>preferido</a:t>
            </a:r>
            <a:endParaRPr lang="en-US" dirty="0"/>
          </a:p>
        </p:txBody>
      </p:sp>
      <p:sp>
        <p:nvSpPr>
          <p:cNvPr id="73730" name="Content Placeholder 2"/>
          <p:cNvSpPr>
            <a:spLocks noGrp="1"/>
          </p:cNvSpPr>
          <p:nvPr>
            <p:ph idx="1"/>
          </p:nvPr>
        </p:nvSpPr>
        <p:spPr/>
        <p:txBody>
          <a:bodyPr/>
          <a:lstStyle/>
          <a:p>
            <a:pPr eaLnBrk="1" hangingPunct="1"/>
            <a:r>
              <a:rPr lang="en-US" dirty="0" smtClean="0"/>
              <a:t>El </a:t>
            </a:r>
            <a:r>
              <a:rPr lang="en-US" dirty="0" err="1" smtClean="0"/>
              <a:t>nombre</a:t>
            </a:r>
            <a:r>
              <a:rPr lang="en-US" dirty="0" smtClean="0"/>
              <a:t> </a:t>
            </a:r>
            <a:r>
              <a:rPr lang="en-US" dirty="0" err="1" smtClean="0"/>
              <a:t>preferido</a:t>
            </a:r>
            <a:r>
              <a:rPr lang="en-US" dirty="0" smtClean="0"/>
              <a:t> </a:t>
            </a:r>
            <a:r>
              <a:rPr lang="en-US" dirty="0" err="1" smtClean="0"/>
              <a:t>debe</a:t>
            </a:r>
            <a:r>
              <a:rPr lang="en-US" dirty="0" smtClean="0"/>
              <a:t> </a:t>
            </a:r>
            <a:r>
              <a:rPr lang="en-US" dirty="0" err="1" smtClean="0"/>
              <a:t>ser</a:t>
            </a:r>
            <a:r>
              <a:rPr lang="en-US" dirty="0" smtClean="0"/>
              <a:t> la forma </a:t>
            </a:r>
            <a:r>
              <a:rPr lang="en-US" dirty="0" err="1" smtClean="0"/>
              <a:t>más</a:t>
            </a:r>
            <a:r>
              <a:rPr lang="en-US" dirty="0" smtClean="0"/>
              <a:t> </a:t>
            </a:r>
            <a:r>
              <a:rPr lang="en-US" dirty="0" err="1" smtClean="0"/>
              <a:t>comúnmente</a:t>
            </a:r>
            <a:r>
              <a:rPr lang="en-US" dirty="0" smtClean="0"/>
              <a:t> </a:t>
            </a:r>
            <a:r>
              <a:rPr lang="en-US" dirty="0" err="1" smtClean="0"/>
              <a:t>conocida</a:t>
            </a:r>
            <a:r>
              <a:rPr lang="en-US" dirty="0" smtClean="0"/>
              <a:t> del </a:t>
            </a:r>
            <a:r>
              <a:rPr lang="en-US" dirty="0" err="1" smtClean="0"/>
              <a:t>nombre</a:t>
            </a:r>
            <a:r>
              <a:rPr lang="en-US" dirty="0" smtClean="0"/>
              <a:t>  (RDA 10.2.2).</a:t>
            </a:r>
          </a:p>
          <a:p>
            <a:pPr eaLnBrk="1" hangingPunct="1"/>
            <a:r>
              <a:rPr lang="en-US" dirty="0" smtClean="0"/>
              <a:t>Las </a:t>
            </a:r>
            <a:r>
              <a:rPr lang="en-US" dirty="0" err="1" smtClean="0"/>
              <a:t>formas</a:t>
            </a:r>
            <a:r>
              <a:rPr lang="en-US" dirty="0" smtClean="0"/>
              <a:t> </a:t>
            </a:r>
            <a:r>
              <a:rPr lang="en-US" dirty="0" err="1" smtClean="0"/>
              <a:t>localizadas</a:t>
            </a:r>
            <a:r>
              <a:rPr lang="en-US" dirty="0" smtClean="0"/>
              <a:t> en </a:t>
            </a:r>
            <a:r>
              <a:rPr lang="en-US" dirty="0" err="1" smtClean="0"/>
              <a:t>las</a:t>
            </a:r>
            <a:r>
              <a:rPr lang="en-US" dirty="0" smtClean="0"/>
              <a:t> </a:t>
            </a:r>
            <a:r>
              <a:rPr lang="en-US" dirty="0" err="1" smtClean="0"/>
              <a:t>fuentes</a:t>
            </a:r>
            <a:r>
              <a:rPr lang="en-US" dirty="0" smtClean="0"/>
              <a:t> </a:t>
            </a:r>
            <a:r>
              <a:rPr lang="en-US" dirty="0" err="1" smtClean="0"/>
              <a:t>preferidas</a:t>
            </a:r>
            <a:r>
              <a:rPr lang="en-US" dirty="0" smtClean="0"/>
              <a:t> de </a:t>
            </a:r>
            <a:r>
              <a:rPr lang="en-US" dirty="0" err="1" smtClean="0"/>
              <a:t>información</a:t>
            </a:r>
            <a:r>
              <a:rPr lang="en-US" dirty="0" smtClean="0"/>
              <a:t> (</a:t>
            </a:r>
            <a:r>
              <a:rPr lang="en-US" dirty="0" err="1" smtClean="0"/>
              <a:t>p.ej</a:t>
            </a:r>
            <a:r>
              <a:rPr lang="en-US" dirty="0" smtClean="0"/>
              <a:t>. </a:t>
            </a:r>
            <a:r>
              <a:rPr lang="en-US" dirty="0" err="1" smtClean="0"/>
              <a:t>las</a:t>
            </a:r>
            <a:r>
              <a:rPr lang="en-US" dirty="0" smtClean="0"/>
              <a:t> </a:t>
            </a:r>
            <a:r>
              <a:rPr lang="en-US" dirty="0" err="1" smtClean="0"/>
              <a:t>portadas</a:t>
            </a:r>
            <a:r>
              <a:rPr lang="en-US" dirty="0" smtClean="0"/>
              <a:t> de los </a:t>
            </a:r>
            <a:r>
              <a:rPr lang="en-US" dirty="0" err="1" smtClean="0"/>
              <a:t>libros</a:t>
            </a:r>
            <a:r>
              <a:rPr lang="en-US" dirty="0" smtClean="0"/>
              <a:t>) se </a:t>
            </a:r>
            <a:r>
              <a:rPr lang="en-US" dirty="0" err="1" smtClean="0"/>
              <a:t>asume</a:t>
            </a:r>
            <a:r>
              <a:rPr lang="en-US" dirty="0" smtClean="0"/>
              <a:t> </a:t>
            </a:r>
            <a:r>
              <a:rPr lang="en-US" dirty="0" err="1" smtClean="0"/>
              <a:t>que</a:t>
            </a:r>
            <a:r>
              <a:rPr lang="en-US" dirty="0" smtClean="0"/>
              <a:t> son la forma </a:t>
            </a:r>
            <a:r>
              <a:rPr lang="en-US" dirty="0" err="1" smtClean="0"/>
              <a:t>más</a:t>
            </a:r>
            <a:r>
              <a:rPr lang="en-US" dirty="0" smtClean="0"/>
              <a:t> </a:t>
            </a:r>
            <a:r>
              <a:rPr lang="en-US" dirty="0" err="1" smtClean="0"/>
              <a:t>comúnmente</a:t>
            </a:r>
            <a:r>
              <a:rPr lang="en-US" dirty="0" smtClean="0"/>
              <a:t> </a:t>
            </a:r>
            <a:r>
              <a:rPr lang="en-US" dirty="0" err="1" smtClean="0"/>
              <a:t>conocida</a:t>
            </a:r>
            <a:r>
              <a:rPr lang="en-US" dirty="0"/>
              <a:t>;</a:t>
            </a:r>
            <a:r>
              <a:rPr lang="en-US" dirty="0" smtClean="0"/>
              <a:t>  </a:t>
            </a:r>
            <a:r>
              <a:rPr lang="en-US" dirty="0" err="1" smtClean="0"/>
              <a:t>pero</a:t>
            </a:r>
            <a:r>
              <a:rPr lang="en-US" dirty="0" smtClean="0"/>
              <a:t> </a:t>
            </a:r>
            <a:r>
              <a:rPr lang="en-US" dirty="0" err="1" smtClean="0"/>
              <a:t>otras</a:t>
            </a:r>
            <a:r>
              <a:rPr lang="en-US" dirty="0" smtClean="0"/>
              <a:t> </a:t>
            </a:r>
            <a:r>
              <a:rPr lang="en-US" dirty="0" err="1" smtClean="0"/>
              <a:t>evidencias</a:t>
            </a:r>
            <a:r>
              <a:rPr lang="en-US" dirty="0" smtClean="0"/>
              <a:t> </a:t>
            </a:r>
            <a:r>
              <a:rPr lang="en-US" dirty="0" err="1" smtClean="0"/>
              <a:t>pueden</a:t>
            </a:r>
            <a:r>
              <a:rPr lang="en-US" dirty="0" smtClean="0"/>
              <a:t> </a:t>
            </a:r>
            <a:r>
              <a:rPr lang="en-US" dirty="0" err="1" smtClean="0"/>
              <a:t>contradecir</a:t>
            </a:r>
            <a:r>
              <a:rPr lang="en-US" dirty="0" smtClean="0"/>
              <a:t> </a:t>
            </a:r>
            <a:r>
              <a:rPr lang="en-US" dirty="0" err="1" smtClean="0"/>
              <a:t>esto</a:t>
            </a:r>
            <a:r>
              <a:rPr lang="en-US" dirty="0" smtClean="0"/>
              <a:t>.</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El </a:t>
            </a:r>
            <a:r>
              <a:rPr lang="en-US" dirty="0" err="1" smtClean="0"/>
              <a:t>Nombre</a:t>
            </a:r>
            <a:r>
              <a:rPr lang="en-US" dirty="0" smtClean="0"/>
              <a:t> </a:t>
            </a:r>
            <a:r>
              <a:rPr lang="en-US" dirty="0" err="1" smtClean="0"/>
              <a:t>Preferido</a:t>
            </a:r>
            <a:r>
              <a:rPr lang="en-US" dirty="0" smtClean="0"/>
              <a:t> se </a:t>
            </a:r>
            <a:r>
              <a:rPr lang="en-US" dirty="0" err="1" smtClean="0"/>
              <a:t>elige</a:t>
            </a:r>
            <a:r>
              <a:rPr lang="en-US" dirty="0" smtClean="0"/>
              <a:t> de </a:t>
            </a:r>
            <a:r>
              <a:rPr lang="en-US" dirty="0" err="1" smtClean="0"/>
              <a:t>las</a:t>
            </a:r>
            <a:r>
              <a:rPr lang="en-US" dirty="0" smtClean="0"/>
              <a:t> Fuentes </a:t>
            </a:r>
            <a:r>
              <a:rPr lang="en-US" dirty="0" err="1"/>
              <a:t>P</a:t>
            </a:r>
            <a:r>
              <a:rPr lang="en-US" dirty="0" err="1" smtClean="0"/>
              <a:t>referidas</a:t>
            </a:r>
            <a:endParaRPr lang="en-US" dirty="0"/>
          </a:p>
        </p:txBody>
      </p:sp>
      <p:sp>
        <p:nvSpPr>
          <p:cNvPr id="5" name="Title 1"/>
          <p:cNvSpPr txBox="1">
            <a:spLocks/>
          </p:cNvSpPr>
          <p:nvPr/>
        </p:nvSpPr>
        <p:spPr>
          <a:xfrm>
            <a:off x="990600" y="1752600"/>
            <a:ext cx="3048000" cy="609600"/>
          </a:xfrm>
          <a:prstGeom prst="rect">
            <a:avLst/>
          </a:prstGeom>
        </p:spPr>
        <p:txBody>
          <a:bodyPr anchor="ctr">
            <a:normAutofit/>
          </a:bodyPr>
          <a:lstStyle/>
          <a:p>
            <a:pPr algn="ctr" fontAlgn="auto">
              <a:spcAft>
                <a:spcPts val="0"/>
              </a:spcAft>
              <a:defRPr/>
            </a:pPr>
            <a:r>
              <a:rPr lang="en-US" sz="2400">
                <a:latin typeface="+mj-lt"/>
                <a:ea typeface="+mj-ea"/>
                <a:cs typeface="+mj-cs"/>
              </a:rPr>
              <a:t>Linnell</a:t>
            </a:r>
          </a:p>
        </p:txBody>
      </p:sp>
      <p:sp>
        <p:nvSpPr>
          <p:cNvPr id="7" name="Title 1"/>
          <p:cNvSpPr txBox="1">
            <a:spLocks/>
          </p:cNvSpPr>
          <p:nvPr/>
        </p:nvSpPr>
        <p:spPr>
          <a:xfrm>
            <a:off x="4876800" y="1752600"/>
            <a:ext cx="3048000" cy="609600"/>
          </a:xfrm>
          <a:prstGeom prst="rect">
            <a:avLst/>
          </a:prstGeom>
        </p:spPr>
        <p:txBody>
          <a:bodyPr anchor="ctr">
            <a:normAutofit/>
          </a:bodyPr>
          <a:lstStyle/>
          <a:p>
            <a:pPr algn="ctr" fontAlgn="auto">
              <a:spcAft>
                <a:spcPts val="0"/>
              </a:spcAft>
              <a:defRPr/>
            </a:pPr>
            <a:r>
              <a:rPr lang="en-US" sz="2400">
                <a:latin typeface="+mj-lt"/>
                <a:ea typeface="+mj-ea"/>
                <a:cs typeface="+mj-cs"/>
              </a:rPr>
              <a:t>Cunningham</a:t>
            </a:r>
          </a:p>
        </p:txBody>
      </p:sp>
      <p:pic>
        <p:nvPicPr>
          <p:cNvPr id="75780" name="Picture 5"/>
          <p:cNvPicPr>
            <a:picLocks noChangeAspect="1" noChangeArrowheads="1"/>
          </p:cNvPicPr>
          <p:nvPr/>
        </p:nvPicPr>
        <p:blipFill>
          <a:blip r:embed="rId3"/>
          <a:srcRect/>
          <a:stretch>
            <a:fillRect/>
          </a:stretch>
        </p:blipFill>
        <p:spPr bwMode="auto">
          <a:xfrm>
            <a:off x="914400" y="2286000"/>
            <a:ext cx="3094038" cy="4005263"/>
          </a:xfrm>
          <a:prstGeom prst="rect">
            <a:avLst/>
          </a:prstGeom>
          <a:noFill/>
          <a:ln w="9525">
            <a:solidFill>
              <a:schemeClr val="tx1"/>
            </a:solidFill>
            <a:miter lim="800000"/>
            <a:headEnd/>
            <a:tailEnd/>
          </a:ln>
        </p:spPr>
      </p:pic>
      <p:pic>
        <p:nvPicPr>
          <p:cNvPr id="75781" name="Picture 2"/>
          <p:cNvPicPr>
            <a:picLocks noChangeAspect="1" noChangeArrowheads="1"/>
          </p:cNvPicPr>
          <p:nvPr/>
        </p:nvPicPr>
        <p:blipFill>
          <a:blip r:embed="rId4"/>
          <a:srcRect/>
          <a:stretch>
            <a:fillRect/>
          </a:stretch>
        </p:blipFill>
        <p:spPr bwMode="auto">
          <a:xfrm>
            <a:off x="5105400" y="2286000"/>
            <a:ext cx="2590800" cy="4041775"/>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sz="4000" dirty="0" err="1" smtClean="0"/>
              <a:t>Atributos</a:t>
            </a:r>
            <a:r>
              <a:rPr lang="en-US" sz="4000" dirty="0" smtClean="0"/>
              <a:t> of </a:t>
            </a:r>
            <a:r>
              <a:rPr lang="en-US" sz="4000" dirty="0" err="1" smtClean="0"/>
              <a:t>Familias</a:t>
            </a:r>
            <a:r>
              <a:rPr lang="en-US" sz="4000" dirty="0" smtClean="0"/>
              <a:t>: </a:t>
            </a:r>
            <a:r>
              <a:rPr lang="en-US" sz="4000" dirty="0" err="1" smtClean="0"/>
              <a:t>Nombre</a:t>
            </a:r>
            <a:r>
              <a:rPr lang="en-US" sz="4000" dirty="0" smtClean="0"/>
              <a:t> </a:t>
            </a:r>
            <a:r>
              <a:rPr lang="en-US" sz="4000" dirty="0" err="1" smtClean="0"/>
              <a:t>Preferido</a:t>
            </a:r>
            <a:r>
              <a:rPr lang="en-US" sz="4000" dirty="0" smtClean="0"/>
              <a:t> (MARC)</a:t>
            </a:r>
          </a:p>
        </p:txBody>
      </p:sp>
      <p:sp>
        <p:nvSpPr>
          <p:cNvPr id="77826" name="Content Placeholder 2"/>
          <p:cNvSpPr>
            <a:spLocks noGrp="1"/>
          </p:cNvSpPr>
          <p:nvPr>
            <p:ph idx="1"/>
          </p:nvPr>
        </p:nvSpPr>
        <p:spPr>
          <a:xfrm>
            <a:off x="457200" y="1905000"/>
            <a:ext cx="8229600" cy="4525963"/>
          </a:xfrm>
        </p:spPr>
        <p:txBody>
          <a:bodyPr/>
          <a:lstStyle/>
          <a:p>
            <a:pPr eaLnBrk="1" hangingPunct="1"/>
            <a:r>
              <a:rPr lang="en-US" sz="2800" dirty="0" smtClean="0"/>
              <a:t>La </a:t>
            </a:r>
            <a:r>
              <a:rPr lang="en-US" sz="2800" dirty="0" err="1" smtClean="0"/>
              <a:t>mayoría</a:t>
            </a:r>
            <a:r>
              <a:rPr lang="en-US" sz="2800" dirty="0" smtClean="0"/>
              <a:t> de </a:t>
            </a:r>
            <a:r>
              <a:rPr lang="en-US" sz="2800" dirty="0" err="1" smtClean="0"/>
              <a:t>atributos</a:t>
            </a:r>
            <a:r>
              <a:rPr lang="en-US" sz="2800" dirty="0" smtClean="0"/>
              <a:t> de </a:t>
            </a:r>
            <a:r>
              <a:rPr lang="en-US" sz="2800" dirty="0" err="1" smtClean="0"/>
              <a:t>entidad</a:t>
            </a:r>
            <a:r>
              <a:rPr lang="en-US" sz="2800" dirty="0" smtClean="0"/>
              <a:t> en RDA </a:t>
            </a:r>
            <a:r>
              <a:rPr lang="en-US" sz="2800" dirty="0" err="1" smtClean="0"/>
              <a:t>tienen</a:t>
            </a:r>
            <a:r>
              <a:rPr lang="en-US" sz="2800" dirty="0" smtClean="0"/>
              <a:t> un </a:t>
            </a:r>
            <a:r>
              <a:rPr lang="en-US" sz="2800" dirty="0" err="1" smtClean="0"/>
              <a:t>lugar</a:t>
            </a:r>
            <a:r>
              <a:rPr lang="en-US" sz="2800" dirty="0" smtClean="0"/>
              <a:t> </a:t>
            </a:r>
            <a:r>
              <a:rPr lang="en-US" sz="2800" dirty="0" err="1" smtClean="0"/>
              <a:t>separado</a:t>
            </a:r>
            <a:r>
              <a:rPr lang="en-US" sz="2800" dirty="0" smtClean="0"/>
              <a:t> </a:t>
            </a:r>
            <a:r>
              <a:rPr lang="en-US" sz="2800" dirty="0" err="1" smtClean="0"/>
              <a:t>dentro</a:t>
            </a:r>
            <a:r>
              <a:rPr lang="en-US" sz="2800" dirty="0" smtClean="0"/>
              <a:t> de MARC </a:t>
            </a:r>
            <a:r>
              <a:rPr lang="en-US" sz="2800" dirty="0" err="1" smtClean="0"/>
              <a:t>para</a:t>
            </a:r>
            <a:r>
              <a:rPr lang="en-US" sz="2800" dirty="0" smtClean="0"/>
              <a:t> </a:t>
            </a:r>
            <a:r>
              <a:rPr lang="en-US" sz="2800" dirty="0" err="1" smtClean="0"/>
              <a:t>registrarlos</a:t>
            </a:r>
            <a:r>
              <a:rPr lang="en-US" sz="2800" dirty="0" smtClean="0"/>
              <a:t>; y el campo general 670. </a:t>
            </a:r>
          </a:p>
          <a:p>
            <a:pPr eaLnBrk="1" hangingPunct="1"/>
            <a:r>
              <a:rPr lang="en-US" sz="2800" dirty="0" err="1" smtClean="0"/>
              <a:t>Regístrelo</a:t>
            </a:r>
            <a:r>
              <a:rPr lang="en-US" sz="2800" dirty="0" smtClean="0"/>
              <a:t> en el </a:t>
            </a:r>
            <a:r>
              <a:rPr lang="en-US" sz="2800" dirty="0" err="1"/>
              <a:t>F</a:t>
            </a:r>
            <a:r>
              <a:rPr lang="en-US" sz="2800" dirty="0" err="1" smtClean="0"/>
              <a:t>ormato</a:t>
            </a:r>
            <a:r>
              <a:rPr lang="en-US" sz="2800" dirty="0" smtClean="0"/>
              <a:t> MARC de </a:t>
            </a:r>
            <a:r>
              <a:rPr lang="en-US" sz="2800" dirty="0" err="1" smtClean="0"/>
              <a:t>Autoridades</a:t>
            </a:r>
            <a:r>
              <a:rPr lang="en-US" sz="2800" dirty="0" smtClean="0"/>
              <a:t>, campo 100, primer </a:t>
            </a:r>
            <a:r>
              <a:rPr lang="en-US" sz="2800" dirty="0" err="1" smtClean="0"/>
              <a:t>indicador</a:t>
            </a:r>
            <a:r>
              <a:rPr lang="en-US" sz="2800" dirty="0" smtClean="0"/>
              <a:t>  3.</a:t>
            </a:r>
          </a:p>
          <a:p>
            <a:pPr eaLnBrk="1" hangingPunct="1"/>
            <a:r>
              <a:rPr lang="en-US" sz="2800" dirty="0" err="1" smtClean="0"/>
              <a:t>Regístre</a:t>
            </a:r>
            <a:r>
              <a:rPr lang="en-US" sz="2800" dirty="0" smtClean="0"/>
              <a:t> el </a:t>
            </a:r>
            <a:r>
              <a:rPr lang="en-US" sz="2800" dirty="0" err="1" smtClean="0"/>
              <a:t>nombre</a:t>
            </a:r>
            <a:r>
              <a:rPr lang="en-US" sz="2800" dirty="0" smtClean="0"/>
              <a:t> </a:t>
            </a:r>
            <a:r>
              <a:rPr lang="en-US" sz="2800" dirty="0" err="1" smtClean="0"/>
              <a:t>preferido</a:t>
            </a:r>
            <a:r>
              <a:rPr lang="en-US" sz="2800" dirty="0" smtClean="0"/>
              <a:t> en el </a:t>
            </a:r>
            <a:r>
              <a:rPr lang="en-US" sz="2800" dirty="0" err="1" smtClean="0"/>
              <a:t>subcampo</a:t>
            </a:r>
            <a:r>
              <a:rPr lang="en-US" sz="2800" dirty="0" smtClean="0"/>
              <a:t> $a.</a:t>
            </a:r>
          </a:p>
        </p:txBody>
      </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dirty="0" err="1" smtClean="0"/>
              <a:t>Nombre</a:t>
            </a:r>
            <a:r>
              <a:rPr lang="en-US" dirty="0" smtClean="0"/>
              <a:t> </a:t>
            </a:r>
            <a:r>
              <a:rPr lang="en-US" dirty="0" err="1" smtClean="0"/>
              <a:t>Preferido</a:t>
            </a:r>
            <a:r>
              <a:rPr lang="en-US" dirty="0" smtClean="0"/>
              <a:t> (RDA 10.2.2) </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smtClean="0"/>
              <a:t>El </a:t>
            </a:r>
            <a:r>
              <a:rPr lang="en-US" dirty="0" err="1" smtClean="0"/>
              <a:t>nombre</a:t>
            </a:r>
            <a:r>
              <a:rPr lang="en-US" dirty="0" smtClean="0"/>
              <a:t> </a:t>
            </a:r>
            <a:r>
              <a:rPr lang="en-US" dirty="0" err="1" smtClean="0"/>
              <a:t>preferido</a:t>
            </a:r>
            <a:r>
              <a:rPr lang="en-US" dirty="0" smtClean="0"/>
              <a:t> se </a:t>
            </a:r>
            <a:r>
              <a:rPr lang="en-US" dirty="0" err="1" smtClean="0"/>
              <a:t>registra</a:t>
            </a:r>
            <a:r>
              <a:rPr lang="en-US" dirty="0" smtClean="0"/>
              <a:t> en </a:t>
            </a:r>
            <a:r>
              <a:rPr lang="en-US" dirty="0" err="1" smtClean="0"/>
              <a:t>orden</a:t>
            </a:r>
            <a:r>
              <a:rPr lang="en-US" dirty="0" smtClean="0"/>
              <a:t> </a:t>
            </a:r>
            <a:r>
              <a:rPr lang="en-US" dirty="0" err="1" smtClean="0"/>
              <a:t>directo</a:t>
            </a:r>
            <a:r>
              <a:rPr lang="en-US" dirty="0" smtClean="0"/>
              <a:t> en el campo 100 del </a:t>
            </a:r>
            <a:r>
              <a:rPr lang="en-US" dirty="0" err="1" smtClean="0"/>
              <a:t>registro</a:t>
            </a:r>
            <a:r>
              <a:rPr lang="en-US" dirty="0" smtClean="0"/>
              <a:t> de </a:t>
            </a:r>
            <a:r>
              <a:rPr lang="en-US" dirty="0" err="1" smtClean="0"/>
              <a:t>autoridad</a:t>
            </a:r>
            <a:endParaRPr lang="en-US" dirty="0" smtClean="0"/>
          </a:p>
          <a:p>
            <a:pPr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None/>
              <a:defRPr/>
            </a:pPr>
            <a:r>
              <a:rPr lang="en-US" dirty="0" smtClean="0"/>
              <a:t>		100 3_ Duvall</a:t>
            </a:r>
          </a:p>
          <a:p>
            <a:pPr eaLnBrk="1" fontAlgn="auto" hangingPunct="1">
              <a:spcAft>
                <a:spcPts val="0"/>
              </a:spcAft>
              <a:buFont typeface="Arial" pitchFamily="34" charset="0"/>
              <a:buNone/>
              <a:defRPr/>
            </a:pPr>
            <a:r>
              <a:rPr lang="en-US" dirty="0"/>
              <a:t>	</a:t>
            </a:r>
            <a:r>
              <a:rPr lang="en-US" dirty="0" smtClean="0"/>
              <a:t>	100 3_ Larsen</a:t>
            </a:r>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Char char="•"/>
              <a:defRPr/>
            </a:pPr>
            <a:r>
              <a:rPr lang="en-US" i="1" dirty="0" err="1" smtClean="0"/>
              <a:t>Registre</a:t>
            </a:r>
            <a:r>
              <a:rPr lang="en-US" i="1" dirty="0" smtClean="0"/>
              <a:t> en </a:t>
            </a:r>
            <a:r>
              <a:rPr lang="en-US" i="1" dirty="0" err="1" smtClean="0"/>
              <a:t>sus</a:t>
            </a:r>
            <a:r>
              <a:rPr lang="en-US" i="1" dirty="0" smtClean="0"/>
              <a:t> </a:t>
            </a:r>
            <a:r>
              <a:rPr lang="en-US" i="1" dirty="0" err="1" smtClean="0"/>
              <a:t>hojas</a:t>
            </a:r>
            <a:r>
              <a:rPr lang="en-US" i="1" dirty="0" smtClean="0"/>
              <a:t> de </a:t>
            </a:r>
            <a:r>
              <a:rPr lang="en-US" i="1" dirty="0" err="1" smtClean="0"/>
              <a:t>trabajo</a:t>
            </a:r>
            <a:r>
              <a:rPr lang="en-US" i="1" dirty="0" smtClean="0"/>
              <a:t> los </a:t>
            </a:r>
            <a:r>
              <a:rPr lang="en-US" i="1" dirty="0" err="1" smtClean="0"/>
              <a:t>nombres</a:t>
            </a:r>
            <a:r>
              <a:rPr lang="en-US" i="1" dirty="0" smtClean="0"/>
              <a:t> </a:t>
            </a:r>
            <a:r>
              <a:rPr lang="en-US" i="1" dirty="0" err="1" smtClean="0"/>
              <a:t>preferidos</a:t>
            </a:r>
            <a:r>
              <a:rPr lang="en-US" i="1" dirty="0" smtClean="0"/>
              <a:t> de </a:t>
            </a:r>
            <a:r>
              <a:rPr lang="en-US" i="1" dirty="0" err="1" smtClean="0"/>
              <a:t>las</a:t>
            </a:r>
            <a:r>
              <a:rPr lang="en-US" i="1" dirty="0" smtClean="0"/>
              <a:t> </a:t>
            </a:r>
            <a:r>
              <a:rPr lang="en-US" i="1" dirty="0" err="1" smtClean="0"/>
              <a:t>tres</a:t>
            </a:r>
            <a:r>
              <a:rPr lang="en-US" i="1" dirty="0" smtClean="0"/>
              <a:t> </a:t>
            </a:r>
            <a:r>
              <a:rPr lang="en-US" i="1" dirty="0" err="1" smtClean="0"/>
              <a:t>familias</a:t>
            </a:r>
            <a:r>
              <a:rPr lang="en-US" i="1" dirty="0" smtClean="0"/>
              <a:t> con </a:t>
            </a:r>
            <a:r>
              <a:rPr lang="en-US" i="1" dirty="0" err="1" smtClean="0"/>
              <a:t>las</a:t>
            </a:r>
            <a:r>
              <a:rPr lang="en-US" i="1" dirty="0" smtClean="0"/>
              <a:t> </a:t>
            </a:r>
            <a:r>
              <a:rPr lang="en-US" i="1" dirty="0" err="1" smtClean="0"/>
              <a:t>que</a:t>
            </a:r>
            <a:r>
              <a:rPr lang="en-US" i="1" dirty="0" smtClean="0"/>
              <a:t> </a:t>
            </a:r>
            <a:r>
              <a:rPr lang="en-US" i="1" dirty="0" err="1" smtClean="0"/>
              <a:t>hemos</a:t>
            </a:r>
            <a:r>
              <a:rPr lang="en-US" i="1" dirty="0" smtClean="0"/>
              <a:t> </a:t>
            </a:r>
            <a:r>
              <a:rPr lang="en-US" i="1" dirty="0" err="1" smtClean="0"/>
              <a:t>trabajado</a:t>
            </a:r>
            <a:r>
              <a:rPr lang="en-US" i="1" dirty="0" smtClean="0"/>
              <a:t> hasta </a:t>
            </a:r>
            <a:r>
              <a:rPr lang="en-US" i="1" dirty="0" err="1" smtClean="0"/>
              <a:t>este</a:t>
            </a:r>
            <a:r>
              <a:rPr lang="en-US" i="1" dirty="0" smtClean="0"/>
              <a:t> </a:t>
            </a:r>
            <a:r>
              <a:rPr lang="en-US" i="1" dirty="0" err="1" smtClean="0"/>
              <a:t>momento</a:t>
            </a:r>
            <a:r>
              <a:rPr lang="en-US" i="1" dirty="0" smtClean="0"/>
              <a:t>. </a:t>
            </a:r>
            <a:endParaRPr lang="en-US" i="1"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Nombre</a:t>
            </a:r>
            <a:r>
              <a:rPr lang="en-US" dirty="0" smtClean="0"/>
              <a:t> </a:t>
            </a:r>
            <a:r>
              <a:rPr lang="en-US" dirty="0" err="1" smtClean="0"/>
              <a:t>preferido</a:t>
            </a:r>
            <a:r>
              <a:rPr lang="en-US" dirty="0" smtClean="0"/>
              <a:t> (</a:t>
            </a:r>
            <a:r>
              <a:rPr lang="en-US" dirty="0" err="1" smtClean="0"/>
              <a:t>Coniglio</a:t>
            </a:r>
            <a:r>
              <a:rPr lang="en-US" dirty="0"/>
              <a:t>)</a:t>
            </a:r>
          </a:p>
        </p:txBody>
      </p:sp>
      <p:sp>
        <p:nvSpPr>
          <p:cNvPr id="3" name="Content Placeholder 2"/>
          <p:cNvSpPr>
            <a:spLocks noGrp="1"/>
          </p:cNvSpPr>
          <p:nvPr>
            <p:ph idx="1"/>
          </p:nvPr>
        </p:nvSpPr>
        <p:spPr/>
        <p:txBody>
          <a:bodyPr/>
          <a:lstStyle/>
          <a:p>
            <a:pPr marL="1149350" indent="-1149350">
              <a:buNone/>
            </a:pPr>
            <a:r>
              <a:rPr lang="en-US" sz="2800"/>
              <a:t>100 3_ 	$a </a:t>
            </a:r>
            <a:r>
              <a:rPr lang="en-US" sz="2800" b="1"/>
              <a:t>Coniglio</a:t>
            </a:r>
          </a:p>
          <a:p>
            <a:pPr marL="1149350" indent="-1149350">
              <a:buNone/>
            </a:pPr>
            <a:r>
              <a:rPr lang="en-US" sz="2800"/>
              <a:t>670	$a The Coniglio family website, 8 April 2014 $b (Coniglio family, descendants of Gaetano and Rosa Alessi Coniglio, who married 30 November 1912 in Serradifalco, Italy and emigrated to the United States 30 April 1913; the family settled in Robertsdale, Pa.)</a:t>
            </a:r>
          </a:p>
          <a:p>
            <a:pPr marL="0" indent="0">
              <a:buNone/>
            </a:pPr>
            <a:endParaRPr lang="en-US"/>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3462289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Nombre</a:t>
            </a:r>
            <a:r>
              <a:rPr lang="en-US" dirty="0" smtClean="0"/>
              <a:t> </a:t>
            </a:r>
            <a:r>
              <a:rPr lang="en-US" dirty="0" err="1" smtClean="0"/>
              <a:t>preferido</a:t>
            </a:r>
            <a:r>
              <a:rPr lang="en-US" dirty="0" smtClean="0"/>
              <a:t> </a:t>
            </a:r>
            <a:r>
              <a:rPr lang="en-US" dirty="0"/>
              <a:t>(Cunningham)</a:t>
            </a:r>
          </a:p>
        </p:txBody>
      </p:sp>
      <p:sp>
        <p:nvSpPr>
          <p:cNvPr id="3" name="Content Placeholder 2"/>
          <p:cNvSpPr>
            <a:spLocks noGrp="1"/>
          </p:cNvSpPr>
          <p:nvPr>
            <p:ph idx="1"/>
          </p:nvPr>
        </p:nvSpPr>
        <p:spPr/>
        <p:txBody>
          <a:bodyPr/>
          <a:lstStyle/>
          <a:p>
            <a:pPr marL="1149350" indent="-1149350">
              <a:buNone/>
            </a:pPr>
            <a:r>
              <a:rPr lang="en-US" sz="2800" dirty="0"/>
              <a:t>100 3_ 	$a </a:t>
            </a:r>
            <a:r>
              <a:rPr lang="en-US" sz="2800" b="1" dirty="0"/>
              <a:t>Cunningham</a:t>
            </a:r>
          </a:p>
          <a:p>
            <a:pPr marL="1149350" indent="-1149350">
              <a:buNone/>
            </a:pPr>
            <a:r>
              <a:rPr lang="en-US" sz="2800" dirty="0"/>
              <a:t>670	$a The Cunningham family cookbook, 1997: $b pages 5-6 (descendants of William and Nancy Cunningham. William emigrated from Scotland some time after 1785 and married Nancy </a:t>
            </a:r>
            <a:r>
              <a:rPr lang="en-US" sz="2800" dirty="0" err="1"/>
              <a:t>Carr</a:t>
            </a:r>
            <a:r>
              <a:rPr lang="en-US" sz="2800" dirty="0"/>
              <a:t> in 1795. The family settled in Trigg County, 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96474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Nombre</a:t>
            </a:r>
            <a:r>
              <a:rPr lang="en-US" dirty="0" smtClean="0"/>
              <a:t> </a:t>
            </a:r>
            <a:r>
              <a:rPr lang="en-US" dirty="0" err="1" smtClean="0"/>
              <a:t>preferido</a:t>
            </a:r>
            <a:r>
              <a:rPr lang="en-US" dirty="0" smtClean="0"/>
              <a:t> </a:t>
            </a:r>
            <a:r>
              <a:rPr lang="en-US" dirty="0"/>
              <a:t>(</a:t>
            </a:r>
            <a:r>
              <a:rPr lang="en-US" dirty="0" err="1"/>
              <a:t>Linnell</a:t>
            </a:r>
            <a:r>
              <a:rPr lang="en-US" dirty="0"/>
              <a:t>)</a:t>
            </a:r>
          </a:p>
        </p:txBody>
      </p:sp>
      <p:sp>
        <p:nvSpPr>
          <p:cNvPr id="3" name="Content Placeholder 2"/>
          <p:cNvSpPr>
            <a:spLocks noGrp="1"/>
          </p:cNvSpPr>
          <p:nvPr>
            <p:ph idx="1"/>
          </p:nvPr>
        </p:nvSpPr>
        <p:spPr/>
        <p:txBody>
          <a:bodyPr/>
          <a:lstStyle/>
          <a:p>
            <a:pPr marL="1149350" indent="-1149350">
              <a:buNone/>
            </a:pPr>
            <a:r>
              <a:rPr lang="en-US" sz="2800" dirty="0"/>
              <a:t>100 3_ 	$a </a:t>
            </a:r>
            <a:r>
              <a:rPr lang="en-US" sz="2800" b="1" dirty="0" err="1"/>
              <a:t>Linnell</a:t>
            </a:r>
            <a:endParaRPr lang="en-US" sz="2800" b="1" dirty="0"/>
          </a:p>
          <a:p>
            <a:pPr marL="1149350" indent="-1149350">
              <a:buNone/>
            </a:pPr>
            <a:r>
              <a:rPr lang="en-US" sz="2800" dirty="0"/>
              <a:t>670	$a </a:t>
            </a:r>
            <a:r>
              <a:rPr lang="en-US" sz="2800" dirty="0" err="1"/>
              <a:t>Linnell</a:t>
            </a:r>
            <a:r>
              <a:rPr lang="en-US" sz="2800" dirty="0"/>
              <a:t> family newsletter, 1989-</a:t>
            </a:r>
          </a:p>
          <a:p>
            <a:pPr marL="1149350" indent="-1149350">
              <a:buNone/>
            </a:pPr>
            <a:r>
              <a:rPr lang="en-US" sz="2800" dirty="0"/>
              <a:t>670	$a </a:t>
            </a:r>
            <a:r>
              <a:rPr lang="en-US" sz="2800" dirty="0" err="1"/>
              <a:t>Linnell</a:t>
            </a:r>
            <a:r>
              <a:rPr lang="en-US" sz="2800" dirty="0"/>
              <a:t> Family Association website, 8 April 2014 $b (The </a:t>
            </a:r>
            <a:r>
              <a:rPr lang="en-US" sz="2800" dirty="0" err="1"/>
              <a:t>Linnell</a:t>
            </a:r>
            <a:r>
              <a:rPr lang="en-US" sz="2800" dirty="0"/>
              <a:t> family consists of all </a:t>
            </a:r>
            <a:r>
              <a:rPr lang="en-US" sz="2800" dirty="0" err="1"/>
              <a:t>Linnells</a:t>
            </a:r>
            <a:r>
              <a:rPr lang="en-US" sz="2800" dirty="0"/>
              <a:t> in North America, all presumed to be descendants of Robert </a:t>
            </a:r>
            <a:r>
              <a:rPr lang="en-US" sz="2800" dirty="0" err="1"/>
              <a:t>Linnell</a:t>
            </a:r>
            <a:r>
              <a:rPr lang="en-US" sz="28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11562999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dirty="0" err="1" smtClean="0"/>
              <a:t>Nombre</a:t>
            </a:r>
            <a:r>
              <a:rPr lang="en-US" dirty="0" smtClean="0"/>
              <a:t> </a:t>
            </a:r>
            <a:r>
              <a:rPr lang="en-US" dirty="0" err="1" smtClean="0"/>
              <a:t>Preferido</a:t>
            </a:r>
            <a:r>
              <a:rPr lang="en-US" dirty="0" smtClean="0"/>
              <a:t> (RDA 10.2.2) </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itchFamily="34" charset="0"/>
              <a:buNone/>
              <a:defRPr/>
            </a:pPr>
            <a:r>
              <a:rPr lang="en-US" dirty="0" err="1" smtClean="0"/>
              <a:t>Diferentes</a:t>
            </a:r>
            <a:r>
              <a:rPr lang="en-US" dirty="0" smtClean="0"/>
              <a:t> </a:t>
            </a:r>
            <a:r>
              <a:rPr lang="en-US" dirty="0" err="1" smtClean="0"/>
              <a:t>formas</a:t>
            </a:r>
            <a:r>
              <a:rPr lang="en-US" dirty="0" smtClean="0"/>
              <a:t> del </a:t>
            </a:r>
            <a:r>
              <a:rPr lang="en-US" dirty="0" err="1" smtClean="0"/>
              <a:t>mismo</a:t>
            </a:r>
            <a:r>
              <a:rPr lang="en-US" dirty="0" smtClean="0"/>
              <a:t> </a:t>
            </a:r>
            <a:r>
              <a:rPr lang="en-US" dirty="0" err="1" smtClean="0"/>
              <a:t>nombre</a:t>
            </a:r>
            <a:r>
              <a:rPr lang="en-US" dirty="0" smtClean="0"/>
              <a:t> (10.2.2.5)</a:t>
            </a:r>
          </a:p>
          <a:p>
            <a:pPr eaLnBrk="1" fontAlgn="auto" hangingPunct="1">
              <a:spcAft>
                <a:spcPts val="0"/>
              </a:spcAft>
              <a:buFont typeface="Arial" pitchFamily="34" charset="0"/>
              <a:buChar char="•"/>
              <a:defRPr/>
            </a:pPr>
            <a:r>
              <a:rPr lang="en-US" dirty="0" smtClean="0"/>
              <a:t>Si los </a:t>
            </a:r>
            <a:r>
              <a:rPr lang="en-US" dirty="0" err="1" smtClean="0"/>
              <a:t>nombres</a:t>
            </a:r>
            <a:r>
              <a:rPr lang="en-US" dirty="0" smtClean="0"/>
              <a:t> de </a:t>
            </a:r>
            <a:r>
              <a:rPr lang="en-US" dirty="0" err="1" smtClean="0"/>
              <a:t>familia</a:t>
            </a:r>
            <a:r>
              <a:rPr lang="en-US" dirty="0" smtClean="0"/>
              <a:t> </a:t>
            </a:r>
            <a:r>
              <a:rPr lang="en-US" dirty="0" err="1" smtClean="0"/>
              <a:t>varían</a:t>
            </a:r>
            <a:r>
              <a:rPr lang="en-US" dirty="0" smtClean="0"/>
              <a:t> en </a:t>
            </a:r>
            <a:r>
              <a:rPr lang="en-US" dirty="0" err="1" smtClean="0"/>
              <a:t>integridad</a:t>
            </a:r>
            <a:r>
              <a:rPr lang="en-US" dirty="0" smtClean="0"/>
              <a:t>, </a:t>
            </a:r>
            <a:r>
              <a:rPr lang="en-US" dirty="0" err="1" smtClean="0"/>
              <a:t>lengua</a:t>
            </a:r>
            <a:r>
              <a:rPr lang="en-US" dirty="0" smtClean="0"/>
              <a:t>, </a:t>
            </a:r>
            <a:r>
              <a:rPr lang="en-US" dirty="0" err="1" smtClean="0"/>
              <a:t>alfabeto</a:t>
            </a:r>
            <a:r>
              <a:rPr lang="en-US" dirty="0" smtClean="0"/>
              <a:t> u </a:t>
            </a:r>
            <a:r>
              <a:rPr lang="en-US" dirty="0" err="1" smtClean="0"/>
              <a:t>ortografía</a:t>
            </a:r>
            <a:r>
              <a:rPr lang="en-US" dirty="0" smtClean="0"/>
              <a:t>; </a:t>
            </a:r>
            <a:r>
              <a:rPr lang="en-US" dirty="0" err="1" smtClean="0"/>
              <a:t>siga</a:t>
            </a:r>
            <a:r>
              <a:rPr lang="en-US" dirty="0" smtClean="0"/>
              <a:t> </a:t>
            </a:r>
            <a:r>
              <a:rPr lang="en-US" dirty="0" err="1" smtClean="0"/>
              <a:t>las</a:t>
            </a:r>
            <a:r>
              <a:rPr lang="en-US" dirty="0" smtClean="0"/>
              <a:t> </a:t>
            </a:r>
            <a:r>
              <a:rPr lang="en-US" dirty="0" err="1" smtClean="0"/>
              <a:t>instrucciones</a:t>
            </a:r>
            <a:r>
              <a:rPr lang="en-US" dirty="0" smtClean="0"/>
              <a:t> </a:t>
            </a:r>
            <a:r>
              <a:rPr lang="en-US" dirty="0" err="1" smtClean="0"/>
              <a:t>para</a:t>
            </a:r>
            <a:r>
              <a:rPr lang="en-US" dirty="0" smtClean="0"/>
              <a:t> </a:t>
            </a:r>
            <a:r>
              <a:rPr lang="en-US" dirty="0" err="1" smtClean="0"/>
              <a:t>nombres</a:t>
            </a:r>
            <a:r>
              <a:rPr lang="en-US" dirty="0" smtClean="0"/>
              <a:t> </a:t>
            </a:r>
            <a:r>
              <a:rPr lang="en-US" dirty="0" err="1" smtClean="0"/>
              <a:t>personales</a:t>
            </a:r>
            <a:r>
              <a:rPr lang="en-US" dirty="0" smtClean="0"/>
              <a:t> (9.2.2)</a:t>
            </a:r>
          </a:p>
          <a:p>
            <a:pPr lvl="1" eaLnBrk="1" fontAlgn="auto" hangingPunct="1">
              <a:spcAft>
                <a:spcPts val="0"/>
              </a:spcAft>
              <a:buFont typeface="Arial" pitchFamily="34" charset="0"/>
              <a:buChar char="–"/>
              <a:defRPr/>
            </a:pPr>
            <a:r>
              <a:rPr lang="en-US" dirty="0"/>
              <a:t>Valera y </a:t>
            </a:r>
            <a:r>
              <a:rPr lang="en-US" dirty="0" err="1"/>
              <a:t>Alcalá</a:t>
            </a:r>
            <a:r>
              <a:rPr lang="en-US" dirty="0"/>
              <a:t> </a:t>
            </a:r>
            <a:r>
              <a:rPr lang="en-US" dirty="0" err="1" smtClean="0"/>
              <a:t>Galiano</a:t>
            </a:r>
            <a:r>
              <a:rPr lang="en-US" dirty="0" smtClean="0"/>
              <a:t> vs. Valera</a:t>
            </a:r>
          </a:p>
          <a:p>
            <a:pPr lvl="1" eaLnBrk="1" fontAlgn="auto" hangingPunct="1">
              <a:spcAft>
                <a:spcPts val="0"/>
              </a:spcAft>
              <a:buFont typeface="Arial" pitchFamily="34" charset="0"/>
              <a:buChar char="–"/>
              <a:defRPr/>
            </a:pPr>
            <a:r>
              <a:rPr lang="en-US" dirty="0" err="1" smtClean="0"/>
              <a:t>Knef</a:t>
            </a:r>
            <a:r>
              <a:rPr lang="en-US" dirty="0" smtClean="0"/>
              <a:t> vs. Neff</a:t>
            </a:r>
          </a:p>
          <a:p>
            <a:pPr lvl="1" eaLnBrk="1" fontAlgn="auto" hangingPunct="1">
              <a:spcAft>
                <a:spcPts val="0"/>
              </a:spcAft>
              <a:buFont typeface="Arial" pitchFamily="34" charset="0"/>
              <a:buChar char="–"/>
              <a:defRPr/>
            </a:pPr>
            <a:r>
              <a:rPr lang="en-US" dirty="0" smtClean="0"/>
              <a:t>Melanchthon vs. </a:t>
            </a:r>
            <a:r>
              <a:rPr lang="en-US" dirty="0" err="1" smtClean="0"/>
              <a:t>Schwarzerd</a:t>
            </a:r>
            <a:endParaRPr lang="en-US" dirty="0" smtClean="0"/>
          </a:p>
          <a:p>
            <a:pPr lvl="1" eaLnBrk="1" fontAlgn="auto" hangingPunct="1">
              <a:spcAft>
                <a:spcPts val="0"/>
              </a:spcAft>
              <a:buFont typeface="Arial" pitchFamily="34" charset="0"/>
              <a:buChar char="–"/>
              <a:defRPr/>
            </a:pPr>
            <a:r>
              <a:rPr lang="en-US" dirty="0" err="1" smtClean="0"/>
              <a:t>Kohen-Asif</a:t>
            </a:r>
            <a:r>
              <a:rPr lang="en-US" dirty="0" smtClean="0"/>
              <a:t> vs. </a:t>
            </a:r>
            <a:r>
              <a:rPr lang="he-IL" dirty="0"/>
              <a:t>כהן־אסיף</a:t>
            </a: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dirty="0" err="1" smtClean="0"/>
              <a:t>Nombre</a:t>
            </a:r>
            <a:r>
              <a:rPr lang="en-US" dirty="0" smtClean="0"/>
              <a:t> </a:t>
            </a:r>
            <a:r>
              <a:rPr lang="en-US" dirty="0" err="1" smtClean="0"/>
              <a:t>Preferido</a:t>
            </a:r>
            <a:r>
              <a:rPr lang="en-US" dirty="0" smtClean="0"/>
              <a:t> (RDA 10.2.2) </a:t>
            </a:r>
          </a:p>
        </p:txBody>
      </p:sp>
      <p:sp>
        <p:nvSpPr>
          <p:cNvPr id="3" name="Content Placeholder 2"/>
          <p:cNvSpPr>
            <a:spLocks noGrp="1"/>
          </p:cNvSpPr>
          <p:nvPr>
            <p:ph idx="1"/>
          </p:nvPr>
        </p:nvSpPr>
        <p:spPr>
          <a:xfrm>
            <a:off x="457200" y="1600200"/>
            <a:ext cx="8686800" cy="4525963"/>
          </a:xfrm>
        </p:spPr>
        <p:txBody>
          <a:bodyPr rtlCol="0">
            <a:normAutofit/>
          </a:bodyPr>
          <a:lstStyle/>
          <a:p>
            <a:pPr marL="0" indent="0" eaLnBrk="1" fontAlgn="auto" hangingPunct="1">
              <a:spcAft>
                <a:spcPts val="0"/>
              </a:spcAft>
              <a:buFont typeface="Arial" pitchFamily="34" charset="0"/>
              <a:buNone/>
              <a:defRPr/>
            </a:pPr>
            <a:r>
              <a:rPr lang="en-US" dirty="0" err="1" smtClean="0"/>
              <a:t>Diferentes</a:t>
            </a:r>
            <a:r>
              <a:rPr lang="en-US" dirty="0" smtClean="0"/>
              <a:t> </a:t>
            </a:r>
            <a:r>
              <a:rPr lang="en-US" dirty="0" err="1" smtClean="0"/>
              <a:t>nombres</a:t>
            </a:r>
            <a:r>
              <a:rPr lang="en-US" dirty="0" smtClean="0"/>
              <a:t> de la </a:t>
            </a:r>
            <a:r>
              <a:rPr lang="en-US" dirty="0" err="1" smtClean="0"/>
              <a:t>misma</a:t>
            </a:r>
            <a:r>
              <a:rPr lang="en-US" dirty="0" smtClean="0"/>
              <a:t> </a:t>
            </a:r>
            <a:r>
              <a:rPr lang="en-US" dirty="0" err="1" smtClean="0"/>
              <a:t>familia</a:t>
            </a:r>
            <a:r>
              <a:rPr lang="en-US" dirty="0" smtClean="0"/>
              <a:t> (10.2.2.6)</a:t>
            </a:r>
          </a:p>
          <a:p>
            <a:pPr eaLnBrk="1" fontAlgn="auto" hangingPunct="1">
              <a:spcAft>
                <a:spcPts val="0"/>
              </a:spcAft>
              <a:buFont typeface="Arial" pitchFamily="34" charset="0"/>
              <a:buChar char="•"/>
              <a:defRPr/>
            </a:pPr>
            <a:r>
              <a:rPr lang="en-US" dirty="0" smtClean="0"/>
              <a:t>Si la </a:t>
            </a:r>
            <a:r>
              <a:rPr lang="en-US" dirty="0" err="1" smtClean="0"/>
              <a:t>familia</a:t>
            </a:r>
            <a:r>
              <a:rPr lang="en-US" dirty="0" smtClean="0"/>
              <a:t> </a:t>
            </a:r>
            <a:r>
              <a:rPr lang="en-US" dirty="0" err="1" smtClean="0"/>
              <a:t>tiene</a:t>
            </a:r>
            <a:r>
              <a:rPr lang="en-US" dirty="0" smtClean="0"/>
              <a:t> </a:t>
            </a:r>
            <a:r>
              <a:rPr lang="en-US" dirty="0" err="1" smtClean="0"/>
              <a:t>diferentes</a:t>
            </a:r>
            <a:r>
              <a:rPr lang="en-US" dirty="0" smtClean="0"/>
              <a:t> </a:t>
            </a:r>
            <a:r>
              <a:rPr lang="en-US" dirty="0" err="1" smtClean="0"/>
              <a:t>nombres</a:t>
            </a:r>
            <a:r>
              <a:rPr lang="en-US" dirty="0" smtClean="0"/>
              <a:t>, y no ha </a:t>
            </a:r>
            <a:r>
              <a:rPr lang="en-US" dirty="0" err="1" smtClean="0"/>
              <a:t>cambido</a:t>
            </a:r>
            <a:r>
              <a:rPr lang="en-US" dirty="0" smtClean="0"/>
              <a:t> </a:t>
            </a:r>
            <a:r>
              <a:rPr lang="en-US" dirty="0" err="1" smtClean="0"/>
              <a:t>su</a:t>
            </a:r>
            <a:r>
              <a:rPr lang="en-US" dirty="0" smtClean="0"/>
              <a:t> </a:t>
            </a:r>
            <a:r>
              <a:rPr lang="en-US" dirty="0" err="1" smtClean="0"/>
              <a:t>nombre</a:t>
            </a:r>
            <a:r>
              <a:rPr lang="en-US" dirty="0" smtClean="0"/>
              <a:t>, </a:t>
            </a:r>
            <a:r>
              <a:rPr lang="en-US" dirty="0" err="1" smtClean="0"/>
              <a:t>elija</a:t>
            </a:r>
            <a:r>
              <a:rPr lang="en-US" dirty="0" smtClean="0"/>
              <a:t> la forma </a:t>
            </a:r>
            <a:r>
              <a:rPr lang="en-US" dirty="0" err="1" smtClean="0"/>
              <a:t>más</a:t>
            </a:r>
            <a:r>
              <a:rPr lang="en-US" dirty="0" smtClean="0"/>
              <a:t> </a:t>
            </a:r>
            <a:r>
              <a:rPr lang="en-US" dirty="0" err="1" smtClean="0"/>
              <a:t>comúnmente</a:t>
            </a:r>
            <a:r>
              <a:rPr lang="en-US" dirty="0" smtClean="0"/>
              <a:t> </a:t>
            </a:r>
            <a:r>
              <a:rPr lang="en-US" dirty="0" err="1" smtClean="0"/>
              <a:t>conocida</a:t>
            </a:r>
            <a:endParaRPr lang="en-US" dirty="0" smtClean="0"/>
          </a:p>
          <a:p>
            <a:pPr eaLnBrk="1" fontAlgn="auto" hangingPunct="1">
              <a:spcAft>
                <a:spcPts val="0"/>
              </a:spcAft>
              <a:buFont typeface="Arial" pitchFamily="34" charset="0"/>
              <a:buChar char="•"/>
              <a:defRPr/>
            </a:pPr>
            <a:endParaRPr lang="en-US" dirty="0" smtClean="0"/>
          </a:p>
          <a:p>
            <a:pPr lvl="1" eaLnBrk="1" fontAlgn="auto" hangingPunct="1">
              <a:spcAft>
                <a:spcPts val="0"/>
              </a:spcAft>
              <a:buFont typeface="Arial" pitchFamily="34" charset="0"/>
              <a:buChar char="–"/>
              <a:defRPr/>
            </a:pPr>
            <a:r>
              <a:rPr lang="en-US" dirty="0" err="1" smtClean="0"/>
              <a:t>Bonello</a:t>
            </a:r>
            <a:r>
              <a:rPr lang="en-US" dirty="0" smtClean="0"/>
              <a:t> vs. Tal </a:t>
            </a:r>
            <a:r>
              <a:rPr lang="en-US" dirty="0" err="1" smtClean="0"/>
              <a:t>Korkos</a:t>
            </a:r>
            <a:endParaRPr lang="en-US" dirty="0" smtClean="0"/>
          </a:p>
          <a:p>
            <a:pPr lvl="1" eaLnBrk="1" fontAlgn="auto" hangingPunct="1">
              <a:spcAft>
                <a:spcPts val="0"/>
              </a:spcAft>
              <a:buFont typeface="Arial" pitchFamily="34" charset="0"/>
              <a:buChar char="–"/>
              <a:defRPr/>
            </a:pPr>
            <a:r>
              <a:rPr lang="en-US" dirty="0" smtClean="0"/>
              <a:t>Conte vs. </a:t>
            </a:r>
            <a:r>
              <a:rPr lang="en-US" dirty="0" err="1" smtClean="0"/>
              <a:t>Tamburra</a:t>
            </a:r>
            <a:endParaRPr lang="en-US" dirty="0" smtClean="0"/>
          </a:p>
          <a:p>
            <a:pPr lvl="1" eaLnBrk="1" fontAlgn="auto" hangingPunct="1">
              <a:spcAft>
                <a:spcPts val="0"/>
              </a:spcAft>
              <a:buFont typeface="Arial" pitchFamily="34" charset="0"/>
              <a:buChar char="–"/>
              <a:defRPr/>
            </a:pPr>
            <a:r>
              <a:rPr lang="en-US" dirty="0" err="1"/>
              <a:t>Amirault</a:t>
            </a:r>
            <a:r>
              <a:rPr lang="en-US" dirty="0"/>
              <a:t> </a:t>
            </a:r>
            <a:r>
              <a:rPr lang="en-US" dirty="0" smtClean="0"/>
              <a:t>vs. </a:t>
            </a:r>
            <a:r>
              <a:rPr lang="en-US" dirty="0" err="1" smtClean="0"/>
              <a:t>Tourangeau</a:t>
            </a:r>
            <a:endParaRPr lang="en-US" dirty="0" smtClean="0"/>
          </a:p>
          <a:p>
            <a:pPr marL="457200" lvl="1"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dirty="0" err="1" smtClean="0"/>
              <a:t>Nombre</a:t>
            </a:r>
            <a:r>
              <a:rPr lang="en-US" dirty="0" smtClean="0"/>
              <a:t> </a:t>
            </a:r>
            <a:r>
              <a:rPr lang="en-US" dirty="0" err="1" smtClean="0"/>
              <a:t>Preferido</a:t>
            </a:r>
            <a:r>
              <a:rPr lang="en-US" dirty="0" smtClean="0"/>
              <a:t> (RDA 10.2.2) </a:t>
            </a:r>
          </a:p>
        </p:txBody>
      </p:sp>
      <p:sp>
        <p:nvSpPr>
          <p:cNvPr id="3" name="Content Placeholder 2"/>
          <p:cNvSpPr>
            <a:spLocks noGrp="1"/>
          </p:cNvSpPr>
          <p:nvPr>
            <p:ph idx="1"/>
          </p:nvPr>
        </p:nvSpPr>
        <p:spPr/>
        <p:txBody>
          <a:bodyPr rtlCol="0">
            <a:normAutofit fontScale="92500" lnSpcReduction="10000"/>
          </a:bodyPr>
          <a:lstStyle/>
          <a:p>
            <a:pPr marL="0" indent="0" eaLnBrk="1" fontAlgn="auto" hangingPunct="1">
              <a:spcAft>
                <a:spcPts val="0"/>
              </a:spcAft>
              <a:buFont typeface="Arial" pitchFamily="34" charset="0"/>
              <a:buNone/>
              <a:defRPr/>
            </a:pPr>
            <a:r>
              <a:rPr lang="en-US" dirty="0" err="1" smtClean="0"/>
              <a:t>Cambio</a:t>
            </a:r>
            <a:r>
              <a:rPr lang="en-US" dirty="0" smtClean="0"/>
              <a:t> de </a:t>
            </a:r>
            <a:r>
              <a:rPr lang="en-US" dirty="0" err="1" smtClean="0"/>
              <a:t>nombre</a:t>
            </a:r>
            <a:r>
              <a:rPr lang="en-US" dirty="0" smtClean="0"/>
              <a:t> (10.2.2.7)</a:t>
            </a:r>
          </a:p>
          <a:p>
            <a:pPr eaLnBrk="1" fontAlgn="auto" hangingPunct="1">
              <a:spcAft>
                <a:spcPts val="0"/>
              </a:spcAft>
              <a:buFont typeface="Arial" pitchFamily="34" charset="0"/>
              <a:buChar char="•"/>
              <a:defRPr/>
            </a:pPr>
            <a:r>
              <a:rPr lang="en-US" dirty="0" smtClean="0"/>
              <a:t>Si </a:t>
            </a:r>
            <a:r>
              <a:rPr lang="en-US" dirty="0" err="1" smtClean="0"/>
              <a:t>una</a:t>
            </a:r>
            <a:r>
              <a:rPr lang="en-US" dirty="0" smtClean="0"/>
              <a:t> </a:t>
            </a:r>
            <a:r>
              <a:rPr lang="en-US" dirty="0" err="1" smtClean="0"/>
              <a:t>familia</a:t>
            </a:r>
            <a:r>
              <a:rPr lang="en-US" dirty="0" smtClean="0"/>
              <a:t> cambia </a:t>
            </a:r>
            <a:r>
              <a:rPr lang="en-US" dirty="0" err="1" smtClean="0"/>
              <a:t>su</a:t>
            </a:r>
            <a:r>
              <a:rPr lang="en-US" dirty="0" smtClean="0"/>
              <a:t> </a:t>
            </a:r>
            <a:r>
              <a:rPr lang="en-US" dirty="0" err="1" smtClean="0"/>
              <a:t>nombre</a:t>
            </a:r>
            <a:r>
              <a:rPr lang="en-US" dirty="0" smtClean="0"/>
              <a:t>, </a:t>
            </a:r>
            <a:r>
              <a:rPr lang="en-US" dirty="0" err="1" smtClean="0"/>
              <a:t>cree</a:t>
            </a:r>
            <a:r>
              <a:rPr lang="en-US" dirty="0" smtClean="0"/>
              <a:t> un </a:t>
            </a:r>
            <a:r>
              <a:rPr lang="en-US" dirty="0" err="1" smtClean="0"/>
              <a:t>nuevo</a:t>
            </a:r>
            <a:r>
              <a:rPr lang="en-US" dirty="0" smtClean="0"/>
              <a:t> </a:t>
            </a:r>
            <a:r>
              <a:rPr lang="en-US" dirty="0" err="1" smtClean="0"/>
              <a:t>registro</a:t>
            </a:r>
            <a:r>
              <a:rPr lang="en-US" dirty="0" smtClean="0"/>
              <a:t> </a:t>
            </a:r>
            <a:r>
              <a:rPr lang="en-US" dirty="0" err="1" smtClean="0"/>
              <a:t>para</a:t>
            </a:r>
            <a:r>
              <a:rPr lang="en-US" dirty="0" smtClean="0"/>
              <a:t> el </a:t>
            </a:r>
            <a:r>
              <a:rPr lang="en-US" dirty="0" err="1" smtClean="0"/>
              <a:t>nuevo</a:t>
            </a:r>
            <a:r>
              <a:rPr lang="en-US" dirty="0" smtClean="0"/>
              <a:t> </a:t>
            </a:r>
            <a:r>
              <a:rPr lang="en-US" dirty="0" err="1" smtClean="0"/>
              <a:t>nombre</a:t>
            </a:r>
            <a:r>
              <a:rPr lang="en-US" dirty="0" smtClean="0"/>
              <a:t>. </a:t>
            </a:r>
            <a:r>
              <a:rPr lang="en-US" dirty="0" err="1" smtClean="0"/>
              <a:t>Utilice</a:t>
            </a:r>
            <a:r>
              <a:rPr lang="en-US" dirty="0" smtClean="0"/>
              <a:t> la forma anterior </a:t>
            </a:r>
            <a:r>
              <a:rPr lang="en-US" dirty="0" err="1" smtClean="0"/>
              <a:t>asociada</a:t>
            </a:r>
            <a:r>
              <a:rPr lang="en-US" dirty="0" smtClean="0"/>
              <a:t>; y la forma </a:t>
            </a:r>
            <a:r>
              <a:rPr lang="en-US" dirty="0" err="1" smtClean="0"/>
              <a:t>más</a:t>
            </a:r>
            <a:r>
              <a:rPr lang="en-US" dirty="0" smtClean="0"/>
              <a:t> </a:t>
            </a:r>
            <a:r>
              <a:rPr lang="en-US" dirty="0" err="1" smtClean="0"/>
              <a:t>reciente</a:t>
            </a:r>
            <a:r>
              <a:rPr lang="en-US" dirty="0" smtClean="0"/>
              <a:t> en </a:t>
            </a:r>
            <a:r>
              <a:rPr lang="en-US" dirty="0" err="1" smtClean="0"/>
              <a:t>recursos</a:t>
            </a:r>
            <a:r>
              <a:rPr lang="en-US" dirty="0" smtClean="0"/>
              <a:t> </a:t>
            </a:r>
            <a:r>
              <a:rPr lang="en-US" dirty="0" err="1" smtClean="0"/>
              <a:t>asociados</a:t>
            </a:r>
            <a:r>
              <a:rPr lang="en-US" dirty="0" smtClean="0"/>
              <a:t> con </a:t>
            </a:r>
            <a:r>
              <a:rPr lang="en-US" dirty="0" err="1" smtClean="0"/>
              <a:t>ella</a:t>
            </a:r>
            <a:r>
              <a:rPr lang="en-US" dirty="0" smtClean="0"/>
              <a:t>.</a:t>
            </a:r>
          </a:p>
          <a:p>
            <a:pPr eaLnBrk="1" fontAlgn="auto" hangingPunct="1">
              <a:spcAft>
                <a:spcPts val="0"/>
              </a:spcAft>
              <a:buFont typeface="Arial" pitchFamily="34" charset="0"/>
              <a:buChar char="•"/>
              <a:defRPr/>
            </a:pPr>
            <a:r>
              <a:rPr lang="en-US" dirty="0" smtClean="0"/>
              <a:t>Similar al </a:t>
            </a:r>
            <a:r>
              <a:rPr lang="en-US" dirty="0" err="1" smtClean="0"/>
              <a:t>cambio</a:t>
            </a:r>
            <a:r>
              <a:rPr lang="en-US" dirty="0" smtClean="0"/>
              <a:t> de </a:t>
            </a:r>
            <a:r>
              <a:rPr lang="en-US" dirty="0" err="1" smtClean="0"/>
              <a:t>nombre</a:t>
            </a:r>
            <a:r>
              <a:rPr lang="en-US" dirty="0" smtClean="0"/>
              <a:t> de </a:t>
            </a:r>
            <a:r>
              <a:rPr lang="en-US" dirty="0" err="1" smtClean="0"/>
              <a:t>una</a:t>
            </a:r>
            <a:r>
              <a:rPr lang="en-US" dirty="0" smtClean="0"/>
              <a:t> </a:t>
            </a:r>
            <a:r>
              <a:rPr lang="en-US" dirty="0" err="1" smtClean="0"/>
              <a:t>entidad</a:t>
            </a:r>
            <a:r>
              <a:rPr lang="en-US" dirty="0" smtClean="0"/>
              <a:t> </a:t>
            </a:r>
            <a:r>
              <a:rPr lang="en-US" dirty="0" err="1" smtClean="0"/>
              <a:t>corporativa</a:t>
            </a:r>
            <a:r>
              <a:rPr lang="en-US" dirty="0" smtClean="0"/>
              <a:t>.</a:t>
            </a:r>
          </a:p>
          <a:p>
            <a:pPr marL="857250" lvl="2" indent="0" eaLnBrk="1" fontAlgn="auto" hangingPunct="1">
              <a:spcAft>
                <a:spcPts val="0"/>
              </a:spcAft>
              <a:buFont typeface="Arial" pitchFamily="34" charset="0"/>
              <a:buNone/>
              <a:defRPr/>
            </a:pPr>
            <a:endParaRPr lang="en-US" dirty="0"/>
          </a:p>
          <a:p>
            <a:pPr marL="857250" lvl="2" indent="0" eaLnBrk="1" fontAlgn="auto" hangingPunct="1">
              <a:spcAft>
                <a:spcPts val="0"/>
              </a:spcAft>
              <a:buFont typeface="Arial" pitchFamily="34" charset="0"/>
              <a:buNone/>
              <a:defRPr/>
            </a:pPr>
            <a:r>
              <a:rPr lang="en-US" sz="2800" dirty="0" smtClean="0"/>
              <a:t>Battenberg =&gt; Mountbatten</a:t>
            </a:r>
          </a:p>
          <a:p>
            <a:pPr marL="857250" lvl="2" indent="0" eaLnBrk="1" fontAlgn="auto" hangingPunct="1">
              <a:spcAft>
                <a:spcPts val="0"/>
              </a:spcAft>
              <a:buFont typeface="Arial" pitchFamily="34" charset="0"/>
              <a:buNone/>
              <a:defRPr/>
            </a:pPr>
            <a:r>
              <a:rPr lang="en-US" sz="2800" dirty="0" smtClean="0"/>
              <a:t>Saxe-Coburg and Gotha =&gt; Windsor</a:t>
            </a:r>
            <a:endParaRPr lang="en-US" dirty="0" smtClean="0"/>
          </a:p>
          <a:p>
            <a:pPr marL="457200" lvl="1"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dirty="0" err="1" smtClean="0"/>
              <a:t>Nombre</a:t>
            </a:r>
            <a:r>
              <a:rPr lang="en-US" dirty="0" smtClean="0"/>
              <a:t> </a:t>
            </a:r>
            <a:r>
              <a:rPr lang="en-US" dirty="0" err="1" smtClean="0"/>
              <a:t>Preferido</a:t>
            </a:r>
            <a:r>
              <a:rPr lang="en-US" dirty="0" smtClean="0"/>
              <a:t> (RDA 10.2.2) </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itchFamily="34" charset="0"/>
              <a:buNone/>
              <a:defRPr/>
            </a:pPr>
            <a:r>
              <a:rPr lang="en-US" dirty="0" err="1" smtClean="0"/>
              <a:t>Tratamiento</a:t>
            </a:r>
            <a:r>
              <a:rPr lang="en-US" dirty="0" smtClean="0"/>
              <a:t> de </a:t>
            </a:r>
            <a:r>
              <a:rPr lang="en-US" dirty="0" err="1" smtClean="0"/>
              <a:t>apellidos</a:t>
            </a:r>
            <a:r>
              <a:rPr lang="en-US" dirty="0" smtClean="0"/>
              <a:t> (10.2.2.8)</a:t>
            </a:r>
          </a:p>
          <a:p>
            <a:pPr eaLnBrk="1" fontAlgn="auto" hangingPunct="1">
              <a:spcAft>
                <a:spcPts val="0"/>
              </a:spcAft>
              <a:buFont typeface="Arial" pitchFamily="34" charset="0"/>
              <a:buChar char="•"/>
              <a:defRPr/>
            </a:pPr>
            <a:r>
              <a:rPr lang="en-US" dirty="0" smtClean="0"/>
              <a:t>Los </a:t>
            </a:r>
            <a:r>
              <a:rPr lang="en-US" dirty="0" err="1" smtClean="0"/>
              <a:t>apellidos</a:t>
            </a:r>
            <a:r>
              <a:rPr lang="en-US" dirty="0" smtClean="0"/>
              <a:t> </a:t>
            </a:r>
            <a:r>
              <a:rPr lang="en-US" dirty="0" err="1" smtClean="0"/>
              <a:t>compuestos</a:t>
            </a:r>
            <a:r>
              <a:rPr lang="en-US" dirty="0" smtClean="0"/>
              <a:t> y los </a:t>
            </a:r>
            <a:r>
              <a:rPr lang="en-US" dirty="0" err="1" smtClean="0"/>
              <a:t>apellidos</a:t>
            </a:r>
            <a:r>
              <a:rPr lang="en-US" dirty="0" smtClean="0"/>
              <a:t> con </a:t>
            </a:r>
            <a:r>
              <a:rPr lang="en-US" dirty="0" err="1" smtClean="0"/>
              <a:t>partículas</a:t>
            </a:r>
            <a:r>
              <a:rPr lang="en-US" dirty="0" smtClean="0"/>
              <a:t> </a:t>
            </a:r>
            <a:r>
              <a:rPr lang="en-US" dirty="0" err="1" smtClean="0"/>
              <a:t>antepuestas</a:t>
            </a:r>
            <a:r>
              <a:rPr lang="en-US" dirty="0" smtClean="0"/>
              <a:t> se </a:t>
            </a:r>
            <a:r>
              <a:rPr lang="en-US" dirty="0" err="1" smtClean="0"/>
              <a:t>tratan</a:t>
            </a:r>
            <a:r>
              <a:rPr lang="en-US" dirty="0" smtClean="0"/>
              <a:t> de la </a:t>
            </a:r>
            <a:r>
              <a:rPr lang="en-US" dirty="0" err="1" smtClean="0"/>
              <a:t>misma</a:t>
            </a:r>
            <a:r>
              <a:rPr lang="en-US" dirty="0" smtClean="0"/>
              <a:t> </a:t>
            </a:r>
            <a:r>
              <a:rPr lang="en-US" dirty="0" err="1" smtClean="0"/>
              <a:t>manera</a:t>
            </a:r>
            <a:r>
              <a:rPr lang="en-US" dirty="0" smtClean="0"/>
              <a:t> </a:t>
            </a:r>
            <a:r>
              <a:rPr lang="en-US" dirty="0" err="1" smtClean="0"/>
              <a:t>que</a:t>
            </a:r>
            <a:r>
              <a:rPr lang="en-US" dirty="0" smtClean="0"/>
              <a:t> los </a:t>
            </a:r>
            <a:r>
              <a:rPr lang="en-US" dirty="0" err="1" smtClean="0"/>
              <a:t>nombres</a:t>
            </a:r>
            <a:r>
              <a:rPr lang="en-US" dirty="0" smtClean="0"/>
              <a:t> </a:t>
            </a:r>
            <a:r>
              <a:rPr lang="en-US" dirty="0" err="1" smtClean="0"/>
              <a:t>personales</a:t>
            </a:r>
            <a:r>
              <a:rPr lang="en-US" dirty="0" smtClean="0"/>
              <a:t> (9.2.2.10-12)</a:t>
            </a:r>
          </a:p>
          <a:p>
            <a:pPr lvl="1" eaLnBrk="1" fontAlgn="auto" hangingPunct="1">
              <a:spcAft>
                <a:spcPts val="0"/>
              </a:spcAft>
              <a:buFont typeface="Arial" pitchFamily="34" charset="0"/>
              <a:buChar char="–"/>
              <a:defRPr/>
            </a:pPr>
            <a:r>
              <a:rPr lang="en-US" dirty="0" smtClean="0"/>
              <a:t>Lloyd George </a:t>
            </a:r>
            <a:r>
              <a:rPr lang="en-US" i="1" dirty="0" smtClean="0"/>
              <a:t>not</a:t>
            </a:r>
            <a:r>
              <a:rPr lang="en-US" dirty="0" smtClean="0"/>
              <a:t> George</a:t>
            </a:r>
          </a:p>
          <a:p>
            <a:pPr lvl="1" eaLnBrk="1" fontAlgn="auto" hangingPunct="1">
              <a:spcAft>
                <a:spcPts val="0"/>
              </a:spcAft>
              <a:buFont typeface="Arial" pitchFamily="34" charset="0"/>
              <a:buChar char="–"/>
              <a:defRPr/>
            </a:pPr>
            <a:r>
              <a:rPr lang="en-US" dirty="0" smtClean="0"/>
              <a:t>Von Braun vs. Braun [</a:t>
            </a:r>
            <a:r>
              <a:rPr lang="en-US" dirty="0" err="1" smtClean="0"/>
              <a:t>depende</a:t>
            </a:r>
            <a:r>
              <a:rPr lang="en-US" dirty="0" smtClean="0"/>
              <a:t> de la </a:t>
            </a:r>
            <a:r>
              <a:rPr lang="en-US" dirty="0" err="1" smtClean="0"/>
              <a:t>nacionalidad</a:t>
            </a:r>
            <a:r>
              <a:rPr lang="en-US" dirty="0" smtClean="0"/>
              <a:t>]</a:t>
            </a:r>
          </a:p>
          <a:p>
            <a:pPr lvl="1" eaLnBrk="1" fontAlgn="auto" hangingPunct="1">
              <a:spcAft>
                <a:spcPts val="0"/>
              </a:spcAft>
              <a:buFont typeface="Arial" pitchFamily="34" charset="0"/>
              <a:buChar char="–"/>
              <a:defRPr/>
            </a:pPr>
            <a:r>
              <a:rPr lang="en-US" dirty="0" err="1" smtClean="0"/>
              <a:t>D’Anvers</a:t>
            </a:r>
            <a:r>
              <a:rPr lang="en-US" dirty="0" smtClean="0"/>
              <a:t> vs. Anvers </a:t>
            </a:r>
            <a:r>
              <a:rPr lang="en-US" dirty="0"/>
              <a:t>[</a:t>
            </a:r>
            <a:r>
              <a:rPr lang="en-US" dirty="0" err="1"/>
              <a:t>depende</a:t>
            </a:r>
            <a:r>
              <a:rPr lang="en-US" dirty="0"/>
              <a:t> de la </a:t>
            </a:r>
            <a:r>
              <a:rPr lang="en-US" dirty="0" err="1"/>
              <a:t>nacionalidad</a:t>
            </a:r>
            <a:r>
              <a:rPr lang="en-US" dirty="0"/>
              <a:t>]</a:t>
            </a:r>
          </a:p>
          <a:p>
            <a:pPr marL="457200" lvl="1"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p:txBody>
          <a:bodyPr/>
          <a:lstStyle/>
          <a:p>
            <a:pPr eaLnBrk="1" hangingPunct="1"/>
            <a:r>
              <a:rPr lang="en-US" dirty="0" err="1" smtClean="0"/>
              <a:t>Variante</a:t>
            </a:r>
            <a:r>
              <a:rPr lang="en-US" dirty="0" smtClean="0"/>
              <a:t> del </a:t>
            </a:r>
            <a:r>
              <a:rPr lang="en-US" dirty="0" err="1" smtClean="0"/>
              <a:t>nombre</a:t>
            </a:r>
            <a:r>
              <a:rPr lang="en-US" dirty="0" smtClean="0"/>
              <a:t> (RDA 10.2.3)</a:t>
            </a:r>
          </a:p>
        </p:txBody>
      </p:sp>
      <p:sp>
        <p:nvSpPr>
          <p:cNvPr id="89090" name="Content Placeholder 2"/>
          <p:cNvSpPr>
            <a:spLocks noGrp="1"/>
          </p:cNvSpPr>
          <p:nvPr>
            <p:ph idx="1"/>
          </p:nvPr>
        </p:nvSpPr>
        <p:spPr/>
        <p:txBody>
          <a:bodyPr/>
          <a:lstStyle/>
          <a:p>
            <a:pPr eaLnBrk="1" hangingPunct="1"/>
            <a:r>
              <a:rPr lang="en-US" dirty="0" smtClean="0"/>
              <a:t>Los </a:t>
            </a:r>
            <a:r>
              <a:rPr lang="en-US" dirty="0" err="1" smtClean="0"/>
              <a:t>mismos</a:t>
            </a:r>
            <a:r>
              <a:rPr lang="en-US" dirty="0" smtClean="0"/>
              <a:t> </a:t>
            </a:r>
            <a:r>
              <a:rPr lang="en-US" dirty="0" err="1" smtClean="0"/>
              <a:t>tipos</a:t>
            </a:r>
            <a:r>
              <a:rPr lang="en-US" dirty="0" smtClean="0"/>
              <a:t> de </a:t>
            </a:r>
            <a:r>
              <a:rPr lang="en-US" dirty="0" err="1" smtClean="0"/>
              <a:t>variantes</a:t>
            </a:r>
            <a:r>
              <a:rPr lang="en-US" dirty="0" smtClean="0"/>
              <a:t> de </a:t>
            </a:r>
            <a:r>
              <a:rPr lang="en-US" dirty="0" err="1" smtClean="0"/>
              <a:t>nombres</a:t>
            </a:r>
            <a:r>
              <a:rPr lang="en-US" dirty="0" smtClean="0"/>
              <a:t> de </a:t>
            </a:r>
            <a:r>
              <a:rPr lang="en-US" dirty="0" err="1" smtClean="0"/>
              <a:t>familias</a:t>
            </a:r>
            <a:r>
              <a:rPr lang="en-US" dirty="0" smtClean="0"/>
              <a:t> </a:t>
            </a:r>
            <a:r>
              <a:rPr lang="en-US" dirty="0" err="1" smtClean="0"/>
              <a:t>que</a:t>
            </a:r>
            <a:r>
              <a:rPr lang="en-US" dirty="0" smtClean="0"/>
              <a:t> </a:t>
            </a:r>
            <a:r>
              <a:rPr lang="en-US" dirty="0" err="1" smtClean="0"/>
              <a:t>ocurren</a:t>
            </a:r>
            <a:r>
              <a:rPr lang="en-US" dirty="0" smtClean="0"/>
              <a:t> con los </a:t>
            </a:r>
            <a:r>
              <a:rPr lang="en-US" dirty="0" err="1" smtClean="0"/>
              <a:t>nombres</a:t>
            </a:r>
            <a:r>
              <a:rPr lang="en-US" dirty="0" smtClean="0"/>
              <a:t> </a:t>
            </a:r>
            <a:r>
              <a:rPr lang="en-US" dirty="0" err="1" smtClean="0"/>
              <a:t>personales</a:t>
            </a:r>
            <a:endParaRPr lang="en-US" dirty="0" smtClean="0"/>
          </a:p>
          <a:p>
            <a:pPr eaLnBrk="1" hangingPunct="1"/>
            <a:r>
              <a:rPr lang="en-US" dirty="0" smtClean="0"/>
              <a:t>Las </a:t>
            </a:r>
            <a:r>
              <a:rPr lang="en-US" dirty="0" err="1" smtClean="0"/>
              <a:t>variantes</a:t>
            </a:r>
            <a:r>
              <a:rPr lang="en-US" dirty="0" smtClean="0"/>
              <a:t> de los </a:t>
            </a:r>
            <a:r>
              <a:rPr lang="en-US" dirty="0" err="1" smtClean="0"/>
              <a:t>nombres</a:t>
            </a:r>
            <a:r>
              <a:rPr lang="en-US" dirty="0" smtClean="0"/>
              <a:t>  se </a:t>
            </a:r>
            <a:r>
              <a:rPr lang="en-US" dirty="0" err="1" smtClean="0"/>
              <a:t>registran</a:t>
            </a:r>
            <a:r>
              <a:rPr lang="en-US" dirty="0" smtClean="0"/>
              <a:t> en el </a:t>
            </a:r>
            <a:r>
              <a:rPr lang="en-US" dirty="0" err="1" smtClean="0"/>
              <a:t>subcampo</a:t>
            </a:r>
            <a:r>
              <a:rPr lang="en-US" dirty="0" smtClean="0"/>
              <a:t> $a del campo MARC 400 </a:t>
            </a:r>
          </a:p>
          <a:p>
            <a:pPr marL="457200" lvl="1" indent="0" eaLnBrk="1" hangingPunct="1">
              <a:buFont typeface="Arial" charset="0"/>
              <a:buNone/>
            </a:pPr>
            <a:r>
              <a:rPr lang="en-US" dirty="0" smtClean="0"/>
              <a:t>100 3_ </a:t>
            </a:r>
            <a:r>
              <a:rPr lang="en-US" dirty="0" err="1" smtClean="0"/>
              <a:t>Carragher</a:t>
            </a:r>
            <a:r>
              <a:rPr lang="en-US" dirty="0" smtClean="0"/>
              <a:t> ...</a:t>
            </a:r>
          </a:p>
          <a:p>
            <a:pPr marL="457200" lvl="1" indent="0" eaLnBrk="1" hangingPunct="1">
              <a:buFont typeface="Arial" charset="0"/>
              <a:buNone/>
            </a:pPr>
            <a:r>
              <a:rPr lang="en-US" dirty="0" smtClean="0"/>
              <a:t>400 3_ </a:t>
            </a:r>
            <a:r>
              <a:rPr lang="en-US" dirty="0" err="1" smtClean="0"/>
              <a:t>Caragher</a:t>
            </a:r>
            <a:r>
              <a:rPr lang="en-US" dirty="0" smtClean="0"/>
              <a:t> ...</a:t>
            </a:r>
          </a:p>
          <a:p>
            <a:pPr marL="457200" lvl="1" indent="0" eaLnBrk="1" hangingPunct="1">
              <a:buFont typeface="Arial" charset="0"/>
              <a:buNone/>
            </a:pPr>
            <a:r>
              <a:rPr lang="en-US" dirty="0" smtClean="0"/>
              <a:t>400 3_ </a:t>
            </a:r>
            <a:r>
              <a:rPr lang="en-US" dirty="0" err="1" smtClean="0"/>
              <a:t>Caraher</a:t>
            </a:r>
            <a:r>
              <a:rPr lang="en-US" dirty="0" smtClean="0"/>
              <a:t> ...</a:t>
            </a:r>
          </a:p>
          <a:p>
            <a:pPr marL="457200" lvl="1" indent="0" eaLnBrk="1" hangingPunct="1">
              <a:buFont typeface="Arial" charset="0"/>
              <a:buNone/>
            </a:pPr>
            <a:r>
              <a:rPr lang="en-US" dirty="0" smtClean="0"/>
              <a:t>400 3_ </a:t>
            </a:r>
            <a:r>
              <a:rPr lang="en-US" dirty="0" err="1" smtClean="0"/>
              <a:t>Carraher</a:t>
            </a:r>
            <a:r>
              <a:rPr lang="en-US" dirty="0" smtClean="0"/>
              <a:t> ...</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a:xfrm>
            <a:off x="381000" y="-7374"/>
            <a:ext cx="8229600" cy="1143000"/>
          </a:xfrm>
        </p:spPr>
        <p:txBody>
          <a:bodyPr/>
          <a:lstStyle/>
          <a:p>
            <a:pPr eaLnBrk="1" hangingPunct="1"/>
            <a:r>
              <a:rPr lang="en-US" dirty="0" err="1" smtClean="0"/>
              <a:t>Tipo</a:t>
            </a:r>
            <a:r>
              <a:rPr lang="en-US" dirty="0" smtClean="0"/>
              <a:t> de </a:t>
            </a:r>
            <a:r>
              <a:rPr lang="en-US" dirty="0" err="1" smtClean="0"/>
              <a:t>Familia</a:t>
            </a:r>
            <a:r>
              <a:rPr lang="en-US" dirty="0" smtClean="0"/>
              <a:t> (RDA 10.3)</a:t>
            </a:r>
          </a:p>
        </p:txBody>
      </p:sp>
      <p:sp>
        <p:nvSpPr>
          <p:cNvPr id="3" name="Content Placeholder 2"/>
          <p:cNvSpPr>
            <a:spLocks noGrp="1"/>
          </p:cNvSpPr>
          <p:nvPr>
            <p:ph idx="1"/>
          </p:nvPr>
        </p:nvSpPr>
        <p:spPr>
          <a:xfrm>
            <a:off x="290052" y="1371600"/>
            <a:ext cx="8839200" cy="4525963"/>
          </a:xfrm>
        </p:spPr>
        <p:txBody>
          <a:bodyPr rtlCol="0">
            <a:normAutofit fontScale="92500"/>
          </a:bodyPr>
          <a:lstStyle/>
          <a:p>
            <a:pPr eaLnBrk="1" fontAlgn="auto" hangingPunct="1">
              <a:spcAft>
                <a:spcPts val="0"/>
              </a:spcAft>
              <a:buFont typeface="Arial" pitchFamily="34" charset="0"/>
              <a:buChar char="•"/>
              <a:defRPr/>
            </a:pPr>
            <a:r>
              <a:rPr lang="en-US" dirty="0" err="1" smtClean="0"/>
              <a:t>Tipo</a:t>
            </a:r>
            <a:r>
              <a:rPr lang="en-US" dirty="0" smtClean="0"/>
              <a:t> de </a:t>
            </a:r>
            <a:r>
              <a:rPr lang="en-US" dirty="0" err="1" smtClean="0"/>
              <a:t>familia</a:t>
            </a:r>
            <a:r>
              <a:rPr lang="en-US" dirty="0" smtClean="0"/>
              <a:t> se define </a:t>
            </a:r>
            <a:r>
              <a:rPr lang="en-US" dirty="0" err="1" smtClean="0"/>
              <a:t>como</a:t>
            </a:r>
            <a:r>
              <a:rPr lang="en-US" dirty="0" smtClean="0"/>
              <a:t> “</a:t>
            </a:r>
            <a:r>
              <a:rPr lang="en-US" dirty="0" err="1" smtClean="0"/>
              <a:t>una</a:t>
            </a:r>
            <a:r>
              <a:rPr lang="en-US" dirty="0" smtClean="0"/>
              <a:t> </a:t>
            </a:r>
            <a:r>
              <a:rPr lang="en-US" dirty="0" err="1" smtClean="0"/>
              <a:t>categorización</a:t>
            </a:r>
            <a:r>
              <a:rPr lang="en-US" dirty="0" smtClean="0"/>
              <a:t> o </a:t>
            </a:r>
            <a:r>
              <a:rPr lang="en-US" dirty="0" err="1" smtClean="0"/>
              <a:t>descripción</a:t>
            </a:r>
            <a:r>
              <a:rPr lang="en-US" dirty="0" smtClean="0"/>
              <a:t> </a:t>
            </a:r>
            <a:r>
              <a:rPr lang="en-US" dirty="0" err="1" smtClean="0"/>
              <a:t>genérica</a:t>
            </a:r>
            <a:r>
              <a:rPr lang="en-US" dirty="0" smtClean="0"/>
              <a:t> del </a:t>
            </a:r>
            <a:r>
              <a:rPr lang="en-US" dirty="0" err="1" smtClean="0"/>
              <a:t>tipo</a:t>
            </a:r>
            <a:r>
              <a:rPr lang="en-US" dirty="0" smtClean="0"/>
              <a:t> de </a:t>
            </a:r>
            <a:r>
              <a:rPr lang="en-US" dirty="0" err="1" smtClean="0"/>
              <a:t>familia</a:t>
            </a:r>
            <a:r>
              <a:rPr lang="en-US" dirty="0" smtClean="0"/>
              <a:t>.”</a:t>
            </a:r>
          </a:p>
          <a:p>
            <a:pPr lvl="1" eaLnBrk="1" fontAlgn="auto" hangingPunct="1">
              <a:spcAft>
                <a:spcPts val="0"/>
              </a:spcAft>
              <a:buFont typeface="Arial" pitchFamily="34" charset="0"/>
              <a:buChar char="–"/>
              <a:defRPr/>
            </a:pPr>
            <a:r>
              <a:rPr lang="en-US" dirty="0" err="1" smtClean="0"/>
              <a:t>Familia</a:t>
            </a:r>
            <a:endParaRPr lang="en-US" dirty="0" smtClean="0"/>
          </a:p>
          <a:p>
            <a:pPr lvl="1" eaLnBrk="1" fontAlgn="auto" hangingPunct="1">
              <a:spcAft>
                <a:spcPts val="0"/>
              </a:spcAft>
              <a:buFont typeface="Arial" pitchFamily="34" charset="0"/>
              <a:buChar char="–"/>
              <a:defRPr/>
            </a:pPr>
            <a:r>
              <a:rPr lang="en-US" dirty="0" smtClean="0"/>
              <a:t>Clan</a:t>
            </a:r>
          </a:p>
          <a:p>
            <a:pPr lvl="1" eaLnBrk="1" fontAlgn="auto" hangingPunct="1">
              <a:spcAft>
                <a:spcPts val="0"/>
              </a:spcAft>
              <a:buFont typeface="Arial" pitchFamily="34" charset="0"/>
              <a:buChar char="–"/>
              <a:defRPr/>
            </a:pPr>
            <a:r>
              <a:rPr lang="en-US" dirty="0" err="1" smtClean="0"/>
              <a:t>Tribu</a:t>
            </a:r>
            <a:endParaRPr lang="en-US" dirty="0" smtClean="0"/>
          </a:p>
          <a:p>
            <a:pPr lvl="1" eaLnBrk="1" fontAlgn="auto" hangingPunct="1">
              <a:spcAft>
                <a:spcPts val="0"/>
              </a:spcAft>
              <a:buFont typeface="Arial" pitchFamily="34" charset="0"/>
              <a:buChar char="–"/>
              <a:defRPr/>
            </a:pPr>
            <a:r>
              <a:rPr lang="en-US" dirty="0" smtClean="0"/>
              <a:t>Sept </a:t>
            </a:r>
            <a:r>
              <a:rPr lang="en-US" sz="2400" i="1" dirty="0" smtClean="0"/>
              <a:t>[clan </a:t>
            </a:r>
            <a:r>
              <a:rPr lang="en-US" sz="2400" i="1" dirty="0" err="1" smtClean="0"/>
              <a:t>irlandés</a:t>
            </a:r>
            <a:r>
              <a:rPr lang="en-US" sz="2400" i="1" dirty="0" smtClean="0"/>
              <a:t>/</a:t>
            </a:r>
            <a:r>
              <a:rPr lang="en-US" sz="2400" i="1" dirty="0" err="1" smtClean="0"/>
              <a:t>escosés</a:t>
            </a:r>
            <a:r>
              <a:rPr lang="en-US" sz="2400" i="1" dirty="0" smtClean="0"/>
              <a:t>]</a:t>
            </a:r>
          </a:p>
          <a:p>
            <a:pPr lvl="1" eaLnBrk="1" fontAlgn="auto" hangingPunct="1">
              <a:spcAft>
                <a:spcPts val="0"/>
              </a:spcAft>
              <a:buFont typeface="Arial" pitchFamily="34" charset="0"/>
              <a:buChar char="–"/>
              <a:defRPr/>
            </a:pPr>
            <a:r>
              <a:rPr lang="en-US" dirty="0" err="1" smtClean="0"/>
              <a:t>Dinastía</a:t>
            </a:r>
            <a:endParaRPr lang="en-US" dirty="0" smtClean="0"/>
          </a:p>
          <a:p>
            <a:pPr lvl="1" eaLnBrk="1" fontAlgn="auto" hangingPunct="1">
              <a:spcAft>
                <a:spcPts val="0"/>
              </a:spcAft>
              <a:buFont typeface="Arial" pitchFamily="34" charset="0"/>
              <a:buChar char="–"/>
              <a:defRPr/>
            </a:pPr>
            <a:r>
              <a:rPr lang="en-US" dirty="0" err="1"/>
              <a:t>G</a:t>
            </a:r>
            <a:r>
              <a:rPr lang="en-US" dirty="0" err="1" smtClean="0"/>
              <a:t>rupo</a:t>
            </a:r>
            <a:r>
              <a:rPr lang="en-US" dirty="0" smtClean="0"/>
              <a:t> con </a:t>
            </a:r>
            <a:r>
              <a:rPr lang="en-US" dirty="0" err="1" smtClean="0"/>
              <a:t>linaje</a:t>
            </a:r>
            <a:r>
              <a:rPr lang="en-US" dirty="0" smtClean="0"/>
              <a:t> similar</a:t>
            </a:r>
          </a:p>
          <a:p>
            <a:pPr eaLnBrk="1" fontAlgn="auto" hangingPunct="1">
              <a:spcAft>
                <a:spcPts val="0"/>
              </a:spcAft>
              <a:buFont typeface="Arial" pitchFamily="34" charset="0"/>
              <a:buChar char="•"/>
              <a:defRPr/>
            </a:pPr>
            <a:r>
              <a:rPr lang="en-US" dirty="0" smtClean="0"/>
              <a:t>El </a:t>
            </a:r>
            <a:r>
              <a:rPr lang="en-US" dirty="0" err="1" smtClean="0"/>
              <a:t>tipo</a:t>
            </a:r>
            <a:r>
              <a:rPr lang="en-US" dirty="0" smtClean="0"/>
              <a:t> de </a:t>
            </a:r>
            <a:r>
              <a:rPr lang="en-US" dirty="0" err="1" smtClean="0"/>
              <a:t>familia</a:t>
            </a:r>
            <a:r>
              <a:rPr lang="en-US" dirty="0" smtClean="0"/>
              <a:t> </a:t>
            </a:r>
            <a:r>
              <a:rPr lang="en-US" dirty="0" err="1" smtClean="0"/>
              <a:t>es</a:t>
            </a:r>
            <a:r>
              <a:rPr lang="en-US" dirty="0" smtClean="0"/>
              <a:t> </a:t>
            </a:r>
            <a:r>
              <a:rPr lang="en-US" dirty="0" err="1" smtClean="0"/>
              <a:t>elemento</a:t>
            </a:r>
            <a:r>
              <a:rPr lang="en-US" dirty="0" smtClean="0"/>
              <a:t> </a:t>
            </a:r>
            <a:r>
              <a:rPr lang="en-US" dirty="0" err="1" smtClean="0"/>
              <a:t>núcleo</a:t>
            </a:r>
            <a:r>
              <a:rPr lang="en-US" dirty="0" smtClean="0"/>
              <a:t> (</a:t>
            </a:r>
            <a:r>
              <a:rPr lang="en-US" dirty="0" err="1" smtClean="0"/>
              <a:t>obligatorio</a:t>
            </a:r>
            <a:r>
              <a:rPr lang="en-US" dirty="0" smtClean="0"/>
              <a:t>)</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dirty="0" err="1" smtClean="0"/>
              <a:t>Tipo</a:t>
            </a:r>
            <a:r>
              <a:rPr lang="en-US" dirty="0" smtClean="0"/>
              <a:t> de </a:t>
            </a:r>
            <a:r>
              <a:rPr lang="en-US" dirty="0" err="1" smtClean="0"/>
              <a:t>Familia</a:t>
            </a:r>
            <a:r>
              <a:rPr lang="en-US" dirty="0" smtClean="0"/>
              <a:t> (RDA 10.3)</a:t>
            </a:r>
          </a:p>
        </p:txBody>
      </p:sp>
      <p:sp>
        <p:nvSpPr>
          <p:cNvPr id="93186" name="Content Placeholder 2"/>
          <p:cNvSpPr>
            <a:spLocks noGrp="1"/>
          </p:cNvSpPr>
          <p:nvPr>
            <p:ph idx="1"/>
          </p:nvPr>
        </p:nvSpPr>
        <p:spPr>
          <a:xfrm>
            <a:off x="228600" y="1600200"/>
            <a:ext cx="9144000" cy="4525963"/>
          </a:xfrm>
        </p:spPr>
        <p:txBody>
          <a:bodyPr/>
          <a:lstStyle/>
          <a:p>
            <a:pPr eaLnBrk="1" hangingPunct="1"/>
            <a:endParaRPr lang="en-US" dirty="0" smtClean="0"/>
          </a:p>
          <a:p>
            <a:pPr eaLnBrk="1" hangingPunct="1"/>
            <a:r>
              <a:rPr lang="en-US" dirty="0" err="1" smtClean="0"/>
              <a:t>Registre</a:t>
            </a:r>
            <a:r>
              <a:rPr lang="en-US" dirty="0" smtClean="0"/>
              <a:t> el  </a:t>
            </a:r>
            <a:r>
              <a:rPr lang="en-US" dirty="0" err="1" smtClean="0"/>
              <a:t>Tipo</a:t>
            </a:r>
            <a:r>
              <a:rPr lang="en-US" dirty="0" smtClean="0"/>
              <a:t> de </a:t>
            </a:r>
            <a:r>
              <a:rPr lang="en-US" dirty="0" err="1" smtClean="0"/>
              <a:t>Familia</a:t>
            </a:r>
            <a:r>
              <a:rPr lang="en-US" dirty="0" smtClean="0"/>
              <a:t> </a:t>
            </a:r>
            <a:r>
              <a:rPr lang="en-US" dirty="0" err="1" smtClean="0"/>
              <a:t>como</a:t>
            </a:r>
            <a:r>
              <a:rPr lang="en-US" dirty="0" smtClean="0"/>
              <a:t> un </a:t>
            </a:r>
            <a:r>
              <a:rPr lang="en-US" dirty="0" err="1" smtClean="0"/>
              <a:t>subelemento</a:t>
            </a:r>
            <a:r>
              <a:rPr lang="en-US" dirty="0" smtClean="0"/>
              <a:t> del campo 376, </a:t>
            </a:r>
            <a:r>
              <a:rPr lang="en-US" dirty="0" err="1" smtClean="0"/>
              <a:t>subcampo</a:t>
            </a:r>
            <a:r>
              <a:rPr lang="en-US" dirty="0" smtClean="0"/>
              <a:t> $a</a:t>
            </a:r>
          </a:p>
          <a:p>
            <a:pPr eaLnBrk="1" hangingPunct="1">
              <a:buFont typeface="Arial" charset="0"/>
              <a:buNone/>
            </a:pPr>
            <a:r>
              <a:rPr lang="en-US" dirty="0" smtClean="0"/>
              <a:t>	 376      Family</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p:cNvSpPr>
          <p:nvPr>
            <p:ph type="title"/>
          </p:nvPr>
        </p:nvSpPr>
        <p:spPr/>
        <p:txBody>
          <a:bodyPr/>
          <a:lstStyle/>
          <a:p>
            <a:pPr eaLnBrk="1" hangingPunct="1"/>
            <a:r>
              <a:rPr lang="en-US" dirty="0" err="1" smtClean="0"/>
              <a:t>Tipo</a:t>
            </a:r>
            <a:r>
              <a:rPr lang="en-US" dirty="0" smtClean="0"/>
              <a:t> de </a:t>
            </a:r>
            <a:r>
              <a:rPr lang="en-US" dirty="0" err="1" smtClean="0"/>
              <a:t>Familia</a:t>
            </a:r>
            <a:r>
              <a:rPr lang="en-US" dirty="0" smtClean="0"/>
              <a:t> (RDA 10.3)</a:t>
            </a:r>
          </a:p>
        </p:txBody>
      </p:sp>
      <p:sp>
        <p:nvSpPr>
          <p:cNvPr id="95234" name="Content Placeholder 2"/>
          <p:cNvSpPr>
            <a:spLocks noGrp="1"/>
          </p:cNvSpPr>
          <p:nvPr>
            <p:ph idx="1"/>
          </p:nvPr>
        </p:nvSpPr>
        <p:spPr/>
        <p:txBody>
          <a:bodyPr/>
          <a:lstStyle/>
          <a:p>
            <a:pPr eaLnBrk="1" hangingPunct="1"/>
            <a:r>
              <a:rPr lang="en-US" i="1" dirty="0" err="1" smtClean="0"/>
              <a:t>Registre</a:t>
            </a:r>
            <a:r>
              <a:rPr lang="en-US" i="1" dirty="0" smtClean="0"/>
              <a:t> el </a:t>
            </a:r>
            <a:r>
              <a:rPr lang="en-US" i="1" dirty="0" err="1" smtClean="0"/>
              <a:t>elemento</a:t>
            </a:r>
            <a:r>
              <a:rPr lang="en-US" i="1" dirty="0" smtClean="0"/>
              <a:t> del </a:t>
            </a:r>
            <a:r>
              <a:rPr lang="en-US" i="1" dirty="0" err="1" smtClean="0"/>
              <a:t>tipo</a:t>
            </a:r>
            <a:r>
              <a:rPr lang="en-US" i="1" dirty="0" smtClean="0"/>
              <a:t> de </a:t>
            </a:r>
            <a:r>
              <a:rPr lang="en-US" i="1" dirty="0" err="1" smtClean="0"/>
              <a:t>familia</a:t>
            </a:r>
            <a:r>
              <a:rPr lang="en-US" i="1" dirty="0" smtClean="0"/>
              <a:t> en </a:t>
            </a:r>
            <a:r>
              <a:rPr lang="en-US" i="1" dirty="0" err="1" smtClean="0"/>
              <a:t>sus</a:t>
            </a:r>
            <a:r>
              <a:rPr lang="en-US" i="1" dirty="0" smtClean="0"/>
              <a:t> </a:t>
            </a:r>
            <a:r>
              <a:rPr lang="en-US" i="1" dirty="0" err="1" smtClean="0"/>
              <a:t>hojas</a:t>
            </a:r>
            <a:r>
              <a:rPr lang="en-US" i="1" dirty="0" smtClean="0"/>
              <a:t> o </a:t>
            </a:r>
            <a:r>
              <a:rPr lang="en-US" i="1" dirty="0" err="1" smtClean="0"/>
              <a:t>formularios</a:t>
            </a:r>
            <a:r>
              <a:rPr lang="en-US" i="1" dirty="0" smtClean="0"/>
              <a:t> de </a:t>
            </a:r>
            <a:r>
              <a:rPr lang="en-US" i="1" dirty="0" err="1" smtClean="0"/>
              <a:t>trabajo</a:t>
            </a:r>
            <a:endParaRPr lang="en-US" i="1"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Tipo</a:t>
            </a:r>
            <a:r>
              <a:rPr lang="en-US" dirty="0" smtClean="0"/>
              <a:t> de </a:t>
            </a:r>
            <a:r>
              <a:rPr lang="en-US" dirty="0" err="1" smtClean="0"/>
              <a:t>familia</a:t>
            </a:r>
            <a:r>
              <a:rPr lang="en-US" dirty="0" smtClean="0"/>
              <a:t> </a:t>
            </a:r>
            <a:r>
              <a:rPr lang="en-US" dirty="0"/>
              <a:t>(</a:t>
            </a:r>
            <a:r>
              <a:rPr lang="en-US" dirty="0" err="1"/>
              <a:t>Coniglio</a:t>
            </a:r>
            <a:r>
              <a:rPr lang="en-US" dirty="0"/>
              <a:t>)</a:t>
            </a:r>
          </a:p>
        </p:txBody>
      </p:sp>
      <p:sp>
        <p:nvSpPr>
          <p:cNvPr id="3" name="Content Placeholder 2"/>
          <p:cNvSpPr>
            <a:spLocks noGrp="1"/>
          </p:cNvSpPr>
          <p:nvPr>
            <p:ph idx="1"/>
          </p:nvPr>
        </p:nvSpPr>
        <p:spPr/>
        <p:txBody>
          <a:bodyPr/>
          <a:lstStyle/>
          <a:p>
            <a:pPr marL="1149350" indent="-1149350">
              <a:buNone/>
            </a:pPr>
            <a:r>
              <a:rPr lang="en-US" sz="2800"/>
              <a:t>100 3_ 	$a </a:t>
            </a:r>
            <a:r>
              <a:rPr lang="en-US" sz="2800" b="1"/>
              <a:t>Coniglio</a:t>
            </a:r>
          </a:p>
          <a:p>
            <a:pPr marL="1149350" indent="-1149350">
              <a:buNone/>
            </a:pPr>
            <a:r>
              <a:rPr lang="en-US" sz="2800"/>
              <a:t>376	$a Families $2 lcsh</a:t>
            </a:r>
          </a:p>
          <a:p>
            <a:pPr marL="1149350" indent="-1149350">
              <a:buNone/>
            </a:pPr>
            <a:r>
              <a:rPr lang="en-US" sz="2800"/>
              <a:t>670	$a The Coniglio family website, 8 April 2014 $b (Coniglio family, descendants of Gaetano and Rosa Alessi Coniglio, who married 30 November 1912 in Serradifalco, Italy and emigrated to the United States 30 April 1913; the family settled in Robertsdale, Pa.)</a:t>
            </a:r>
          </a:p>
          <a:p>
            <a:pPr marL="0" indent="0">
              <a:buNone/>
            </a:pPr>
            <a:endParaRPr lang="en-US"/>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4155339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Tipo</a:t>
            </a:r>
            <a:r>
              <a:rPr lang="en-US" dirty="0" smtClean="0"/>
              <a:t> de </a:t>
            </a:r>
            <a:r>
              <a:rPr lang="en-US" dirty="0" err="1" smtClean="0"/>
              <a:t>familia</a:t>
            </a:r>
            <a:r>
              <a:rPr lang="en-US" dirty="0" smtClean="0"/>
              <a:t> </a:t>
            </a:r>
            <a:r>
              <a:rPr lang="en-US" dirty="0"/>
              <a:t>(Cunningham)</a:t>
            </a:r>
          </a:p>
        </p:txBody>
      </p:sp>
      <p:sp>
        <p:nvSpPr>
          <p:cNvPr id="3" name="Content Placeholder 2"/>
          <p:cNvSpPr>
            <a:spLocks noGrp="1"/>
          </p:cNvSpPr>
          <p:nvPr>
            <p:ph idx="1"/>
          </p:nvPr>
        </p:nvSpPr>
        <p:spPr/>
        <p:txBody>
          <a:bodyPr/>
          <a:lstStyle/>
          <a:p>
            <a:pPr marL="1149350" indent="-1149350">
              <a:buNone/>
            </a:pPr>
            <a:r>
              <a:rPr lang="en-US" sz="2800" dirty="0"/>
              <a:t>100 3_ 	$a </a:t>
            </a:r>
            <a:r>
              <a:rPr lang="en-US" sz="2800" b="1" dirty="0"/>
              <a:t>Cunningham</a:t>
            </a:r>
          </a:p>
          <a:p>
            <a:pPr marL="1149350" indent="-1149350">
              <a:buNone/>
            </a:pPr>
            <a:r>
              <a:rPr lang="en-US" sz="2800" dirty="0"/>
              <a:t>376	$a Families $2 </a:t>
            </a:r>
            <a:r>
              <a:rPr lang="en-US" sz="2800" dirty="0" err="1"/>
              <a:t>lcsh</a:t>
            </a:r>
            <a:endParaRPr lang="en-US" sz="2800" dirty="0"/>
          </a:p>
          <a:p>
            <a:pPr marL="1149350" indent="-1149350">
              <a:buNone/>
            </a:pPr>
            <a:r>
              <a:rPr lang="en-US" sz="2800" dirty="0"/>
              <a:t>670	$a The Cunningham family cookbook, 1997: $b pages 5-6 (descendants of William and Nancy Cunningham. William emigrated from Scotland some time after 1785 and married Nancy </a:t>
            </a:r>
            <a:r>
              <a:rPr lang="en-US" sz="2800" dirty="0" err="1"/>
              <a:t>Carr</a:t>
            </a:r>
            <a:r>
              <a:rPr lang="en-US" sz="2800" dirty="0"/>
              <a:t> in 1795. The family settled in Trigg County, 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29577605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Tipo</a:t>
            </a:r>
            <a:r>
              <a:rPr lang="en-US" dirty="0" smtClean="0"/>
              <a:t> de </a:t>
            </a:r>
            <a:r>
              <a:rPr lang="en-US" dirty="0" err="1" smtClean="0"/>
              <a:t>familia</a:t>
            </a:r>
            <a:r>
              <a:rPr lang="en-US" dirty="0" smtClean="0"/>
              <a:t> </a:t>
            </a:r>
            <a:r>
              <a:rPr lang="en-US" dirty="0"/>
              <a:t>(</a:t>
            </a:r>
            <a:r>
              <a:rPr lang="en-US" dirty="0" err="1"/>
              <a:t>Linnell</a:t>
            </a:r>
            <a:r>
              <a:rPr lang="en-US" dirty="0"/>
              <a:t>)</a:t>
            </a:r>
          </a:p>
        </p:txBody>
      </p:sp>
      <p:sp>
        <p:nvSpPr>
          <p:cNvPr id="3" name="Content Placeholder 2"/>
          <p:cNvSpPr>
            <a:spLocks noGrp="1"/>
          </p:cNvSpPr>
          <p:nvPr>
            <p:ph idx="1"/>
          </p:nvPr>
        </p:nvSpPr>
        <p:spPr/>
        <p:txBody>
          <a:bodyPr/>
          <a:lstStyle/>
          <a:p>
            <a:pPr marL="1149350" indent="-1149350">
              <a:buNone/>
            </a:pPr>
            <a:r>
              <a:rPr lang="en-US" sz="2800"/>
              <a:t>100 3_ 	$a </a:t>
            </a:r>
            <a:r>
              <a:rPr lang="en-US" sz="2800" b="1"/>
              <a:t>Linnell</a:t>
            </a:r>
          </a:p>
          <a:p>
            <a:pPr marL="1149350" indent="-1149350">
              <a:buNone/>
            </a:pPr>
            <a:r>
              <a:rPr lang="en-US" sz="2800"/>
              <a:t>376	$a Families $2 lcsh</a:t>
            </a:r>
          </a:p>
          <a:p>
            <a:pPr marL="1149350" indent="-1149350">
              <a:buNone/>
            </a:pPr>
            <a:r>
              <a:rPr lang="en-US" sz="2800"/>
              <a:t>670	$a Linnell family newsletter, 1989-</a:t>
            </a:r>
          </a:p>
          <a:p>
            <a:pPr marL="1149350" indent="-1149350">
              <a:buNone/>
            </a:pPr>
            <a:r>
              <a:rPr lang="en-US" sz="2800"/>
              <a:t>670	$a Linnell Family Association website, 8 April 2014 $b (The Linnell family consists of all Linnells in North America, all presumed to be descendants of Robert Linnell, who came to Sciutate, Massachusetts with his children and second wife in 1638. The family later settled on Cape Cod.)</a:t>
            </a:r>
          </a:p>
          <a:p>
            <a:pPr marL="0" indent="0">
              <a:buNone/>
            </a:pPr>
            <a:endParaRPr lang="en-US"/>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31530982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1143000"/>
          </a:xfrm>
        </p:spPr>
        <p:txBody>
          <a:bodyPr rtlCol="0">
            <a:normAutofit fontScale="90000"/>
          </a:bodyPr>
          <a:lstStyle/>
          <a:p>
            <a:pPr eaLnBrk="1" fontAlgn="auto" hangingPunct="1">
              <a:spcAft>
                <a:spcPts val="0"/>
              </a:spcAft>
              <a:defRPr/>
            </a:pPr>
            <a:r>
              <a:rPr lang="en-US" dirty="0" err="1" smtClean="0"/>
              <a:t>Fecha</a:t>
            </a:r>
            <a:r>
              <a:rPr lang="en-US" dirty="0" smtClean="0"/>
              <a:t> </a:t>
            </a:r>
            <a:r>
              <a:rPr lang="en-US" dirty="0" err="1" smtClean="0"/>
              <a:t>Asociada</a:t>
            </a:r>
            <a:r>
              <a:rPr lang="en-US" dirty="0" smtClean="0"/>
              <a:t> con la </a:t>
            </a:r>
            <a:r>
              <a:rPr lang="en-US" dirty="0" err="1" smtClean="0"/>
              <a:t>Familia</a:t>
            </a:r>
            <a:r>
              <a:rPr lang="en-US" dirty="0" smtClean="0"/>
              <a:t> (RDA 10.4)</a:t>
            </a:r>
            <a:endParaRPr lang="en-US" dirty="0"/>
          </a:p>
        </p:txBody>
      </p:sp>
      <p:sp>
        <p:nvSpPr>
          <p:cNvPr id="97282" name="Content Placeholder 2"/>
          <p:cNvSpPr>
            <a:spLocks noGrp="1"/>
          </p:cNvSpPr>
          <p:nvPr>
            <p:ph idx="1"/>
          </p:nvPr>
        </p:nvSpPr>
        <p:spPr>
          <a:xfrm>
            <a:off x="381000" y="1219200"/>
            <a:ext cx="8229600" cy="5181600"/>
          </a:xfrm>
        </p:spPr>
        <p:txBody>
          <a:bodyPr/>
          <a:lstStyle/>
          <a:p>
            <a:pPr eaLnBrk="1" hangingPunct="1"/>
            <a:r>
              <a:rPr lang="en-US" dirty="0" smtClean="0"/>
              <a:t>La </a:t>
            </a:r>
            <a:r>
              <a:rPr lang="en-US" dirty="0" err="1"/>
              <a:t>F</a:t>
            </a:r>
            <a:r>
              <a:rPr lang="en-US" dirty="0" err="1" smtClean="0"/>
              <a:t>echa</a:t>
            </a:r>
            <a:r>
              <a:rPr lang="en-US" dirty="0" smtClean="0"/>
              <a:t> </a:t>
            </a:r>
            <a:r>
              <a:rPr lang="en-US" dirty="0" err="1" smtClean="0"/>
              <a:t>Asociada</a:t>
            </a:r>
            <a:r>
              <a:rPr lang="en-US" dirty="0" smtClean="0"/>
              <a:t> con la </a:t>
            </a:r>
            <a:r>
              <a:rPr lang="en-US" dirty="0" err="1" smtClean="0"/>
              <a:t>Familia</a:t>
            </a:r>
            <a:r>
              <a:rPr lang="en-US" dirty="0" smtClean="0"/>
              <a:t> </a:t>
            </a:r>
            <a:r>
              <a:rPr lang="en-US" dirty="0" err="1" smtClean="0"/>
              <a:t>es</a:t>
            </a:r>
            <a:r>
              <a:rPr lang="en-US" dirty="0" smtClean="0"/>
              <a:t> </a:t>
            </a:r>
            <a:r>
              <a:rPr lang="en-US" dirty="0" err="1" smtClean="0"/>
              <a:t>también</a:t>
            </a:r>
            <a:r>
              <a:rPr lang="en-US" dirty="0" smtClean="0"/>
              <a:t> un </a:t>
            </a:r>
            <a:r>
              <a:rPr lang="en-US" dirty="0" err="1" smtClean="0"/>
              <a:t>elemento</a:t>
            </a:r>
            <a:r>
              <a:rPr lang="en-US" dirty="0" smtClean="0"/>
              <a:t> </a:t>
            </a:r>
            <a:r>
              <a:rPr lang="en-US" dirty="0" err="1" smtClean="0"/>
              <a:t>núcleo</a:t>
            </a:r>
            <a:r>
              <a:rPr lang="en-US" dirty="0" smtClean="0"/>
              <a:t>, </a:t>
            </a:r>
            <a:r>
              <a:rPr lang="en-US" dirty="0" err="1" smtClean="0"/>
              <a:t>pero</a:t>
            </a:r>
            <a:r>
              <a:rPr lang="en-US" dirty="0" smtClean="0"/>
              <a:t> con </a:t>
            </a:r>
            <a:r>
              <a:rPr lang="en-US" dirty="0" err="1" smtClean="0"/>
              <a:t>frecuencia</a:t>
            </a:r>
            <a:r>
              <a:rPr lang="en-US" dirty="0" smtClean="0"/>
              <a:t> no se </a:t>
            </a:r>
            <a:r>
              <a:rPr lang="en-US" dirty="0" err="1" smtClean="0"/>
              <a:t>conoce</a:t>
            </a:r>
            <a:r>
              <a:rPr lang="en-US" dirty="0" smtClean="0"/>
              <a:t>. </a:t>
            </a:r>
          </a:p>
          <a:p>
            <a:pPr lvl="1" eaLnBrk="1" hangingPunct="1"/>
            <a:r>
              <a:rPr lang="en-US" dirty="0" err="1" smtClean="0"/>
              <a:t>Podría</a:t>
            </a:r>
            <a:r>
              <a:rPr lang="en-US" dirty="0" smtClean="0"/>
              <a:t> </a:t>
            </a:r>
            <a:r>
              <a:rPr lang="en-US" dirty="0" err="1" smtClean="0"/>
              <a:t>tratarse</a:t>
            </a:r>
            <a:r>
              <a:rPr lang="en-US" dirty="0" smtClean="0"/>
              <a:t> de la </a:t>
            </a:r>
            <a:r>
              <a:rPr lang="en-US" dirty="0" err="1" smtClean="0"/>
              <a:t>fecha</a:t>
            </a:r>
            <a:r>
              <a:rPr lang="en-US" dirty="0" smtClean="0"/>
              <a:t> de </a:t>
            </a:r>
            <a:r>
              <a:rPr lang="en-US" dirty="0" err="1" smtClean="0"/>
              <a:t>matrimonio</a:t>
            </a:r>
            <a:r>
              <a:rPr lang="en-US" dirty="0" smtClean="0"/>
              <a:t> de la </a:t>
            </a:r>
            <a:r>
              <a:rPr lang="en-US" dirty="0" err="1" smtClean="0"/>
              <a:t>pareja</a:t>
            </a:r>
            <a:r>
              <a:rPr lang="en-US" dirty="0" smtClean="0"/>
              <a:t> de </a:t>
            </a:r>
            <a:r>
              <a:rPr lang="en-US" dirty="0" err="1" smtClean="0"/>
              <a:t>ancestros</a:t>
            </a:r>
            <a:endParaRPr lang="en-US" dirty="0" smtClean="0"/>
          </a:p>
          <a:p>
            <a:pPr lvl="1" eaLnBrk="1" hangingPunct="1"/>
            <a:r>
              <a:rPr lang="en-US" dirty="0" err="1"/>
              <a:t>Podría</a:t>
            </a:r>
            <a:r>
              <a:rPr lang="en-US" dirty="0"/>
              <a:t> </a:t>
            </a:r>
            <a:r>
              <a:rPr lang="en-US" dirty="0" err="1"/>
              <a:t>tratarse</a:t>
            </a:r>
            <a:r>
              <a:rPr lang="en-US" dirty="0"/>
              <a:t> </a:t>
            </a:r>
            <a:r>
              <a:rPr lang="en-US" dirty="0" smtClean="0"/>
              <a:t>del </a:t>
            </a:r>
            <a:r>
              <a:rPr lang="en-US" dirty="0" err="1" smtClean="0"/>
              <a:t>nacimiento</a:t>
            </a:r>
            <a:r>
              <a:rPr lang="en-US" dirty="0" smtClean="0"/>
              <a:t> del primer </a:t>
            </a:r>
            <a:r>
              <a:rPr lang="en-US" dirty="0" err="1" smtClean="0"/>
              <a:t>descendiente</a:t>
            </a:r>
            <a:r>
              <a:rPr lang="en-US" dirty="0" smtClean="0"/>
              <a:t> de </a:t>
            </a:r>
            <a:r>
              <a:rPr lang="en-US" dirty="0" err="1" smtClean="0"/>
              <a:t>una</a:t>
            </a:r>
            <a:r>
              <a:rPr lang="en-US" dirty="0" smtClean="0"/>
              <a:t> </a:t>
            </a:r>
            <a:r>
              <a:rPr lang="en-US" dirty="0" err="1" smtClean="0"/>
              <a:t>pareja</a:t>
            </a:r>
            <a:r>
              <a:rPr lang="en-US" dirty="0" smtClean="0"/>
              <a:t> de </a:t>
            </a:r>
            <a:r>
              <a:rPr lang="en-US" dirty="0" err="1" smtClean="0"/>
              <a:t>ancestros</a:t>
            </a:r>
            <a:r>
              <a:rPr lang="en-US" dirty="0" smtClean="0"/>
              <a:t> </a:t>
            </a:r>
          </a:p>
          <a:p>
            <a:pPr lvl="1" eaLnBrk="1" hangingPunct="1"/>
            <a:r>
              <a:rPr lang="en-US" dirty="0" err="1"/>
              <a:t>Podría</a:t>
            </a:r>
            <a:r>
              <a:rPr lang="en-US" dirty="0"/>
              <a:t> </a:t>
            </a:r>
            <a:r>
              <a:rPr lang="en-US" dirty="0" err="1"/>
              <a:t>tratarse</a:t>
            </a:r>
            <a:r>
              <a:rPr lang="en-US" dirty="0"/>
              <a:t> de </a:t>
            </a:r>
            <a:r>
              <a:rPr lang="en-US" dirty="0" err="1" smtClean="0"/>
              <a:t>una</a:t>
            </a:r>
            <a:r>
              <a:rPr lang="en-US" dirty="0" smtClean="0"/>
              <a:t> </a:t>
            </a:r>
            <a:r>
              <a:rPr lang="en-US" dirty="0" err="1" smtClean="0"/>
              <a:t>fecha</a:t>
            </a:r>
            <a:r>
              <a:rPr lang="en-US" dirty="0" smtClean="0"/>
              <a:t> de </a:t>
            </a:r>
            <a:r>
              <a:rPr lang="en-US" dirty="0" err="1" smtClean="0"/>
              <a:t>emigración</a:t>
            </a:r>
            <a:r>
              <a:rPr lang="en-US" dirty="0" smtClean="0"/>
              <a:t> de un </a:t>
            </a:r>
            <a:r>
              <a:rPr lang="en-US" dirty="0" err="1" smtClean="0"/>
              <a:t>ancestro</a:t>
            </a:r>
            <a:endParaRPr lang="en-US" dirty="0" smtClean="0"/>
          </a:p>
          <a:p>
            <a:pPr lvl="1" eaLnBrk="1" hangingPunct="1"/>
            <a:r>
              <a:rPr lang="en-US" dirty="0" err="1" smtClean="0"/>
              <a:t>Incluye</a:t>
            </a:r>
            <a:r>
              <a:rPr lang="en-US" dirty="0" smtClean="0"/>
              <a:t>: </a:t>
            </a:r>
            <a:r>
              <a:rPr lang="en-US" dirty="0" err="1" smtClean="0"/>
              <a:t>fechas</a:t>
            </a:r>
            <a:r>
              <a:rPr lang="en-US" dirty="0" smtClean="0"/>
              <a:t> de </a:t>
            </a:r>
            <a:r>
              <a:rPr lang="en-US" dirty="0" err="1" smtClean="0"/>
              <a:t>dinastías</a:t>
            </a:r>
            <a:r>
              <a:rPr lang="en-US" dirty="0" smtClean="0"/>
              <a:t>, casas </a:t>
            </a:r>
            <a:r>
              <a:rPr lang="en-US" dirty="0" err="1" smtClean="0"/>
              <a:t>reales</a:t>
            </a:r>
            <a:r>
              <a:rPr lang="en-US" dirty="0" smtClean="0"/>
              <a:t>, etc.</a:t>
            </a:r>
          </a:p>
          <a:p>
            <a:pPr eaLnBrk="1" hangingPunct="1">
              <a:buFont typeface="Arial" charset="0"/>
              <a:buNone/>
            </a:pPr>
            <a:endParaRPr lang="en-US" dirty="0" smtClean="0"/>
          </a:p>
          <a:p>
            <a:pPr eaLnBrk="1" hangingPunct="1">
              <a:buFont typeface="Arial" charset="0"/>
              <a:buNone/>
            </a:pPr>
            <a:endParaRPr lang="en-US" dirty="0" smtClean="0"/>
          </a:p>
          <a:p>
            <a:pPr eaLnBrk="1" hangingPunct="1">
              <a:buFont typeface="Arial" charset="0"/>
              <a:buNone/>
            </a:pPr>
            <a:endParaRPr lang="en-US" dirty="0" smtClean="0"/>
          </a:p>
          <a:p>
            <a:pPr eaLnBrk="1" hangingPunct="1">
              <a:buFont typeface="Arial" charset="0"/>
              <a:buNone/>
            </a:pP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p:spPr>
        <p:txBody>
          <a:bodyPr rtlCol="0">
            <a:normAutofit fontScale="90000"/>
          </a:bodyPr>
          <a:lstStyle/>
          <a:p>
            <a:pPr eaLnBrk="1" fontAlgn="auto" hangingPunct="1">
              <a:spcAft>
                <a:spcPts val="0"/>
              </a:spcAft>
              <a:defRPr/>
            </a:pPr>
            <a:r>
              <a:rPr lang="en-US" dirty="0" err="1" smtClean="0"/>
              <a:t>Fecha</a:t>
            </a:r>
            <a:r>
              <a:rPr lang="en-US" dirty="0" smtClean="0"/>
              <a:t> </a:t>
            </a:r>
            <a:r>
              <a:rPr lang="en-US" dirty="0" err="1" smtClean="0"/>
              <a:t>Asociada</a:t>
            </a:r>
            <a:r>
              <a:rPr lang="en-US" dirty="0" smtClean="0"/>
              <a:t> con la </a:t>
            </a:r>
            <a:r>
              <a:rPr lang="en-US" dirty="0" err="1" smtClean="0"/>
              <a:t>Familia</a:t>
            </a:r>
            <a:r>
              <a:rPr lang="en-US" dirty="0" smtClean="0"/>
              <a:t> (</a:t>
            </a:r>
            <a:r>
              <a:rPr lang="en-US" dirty="0"/>
              <a:t>RDA 10.4)</a:t>
            </a:r>
          </a:p>
        </p:txBody>
      </p:sp>
      <p:sp>
        <p:nvSpPr>
          <p:cNvPr id="99330" name="Content Placeholder 2"/>
          <p:cNvSpPr>
            <a:spLocks noGrp="1"/>
          </p:cNvSpPr>
          <p:nvPr>
            <p:ph idx="1"/>
          </p:nvPr>
        </p:nvSpPr>
        <p:spPr>
          <a:xfrm>
            <a:off x="457200" y="1417638"/>
            <a:ext cx="8229600" cy="4938712"/>
          </a:xfrm>
        </p:spPr>
        <p:txBody>
          <a:bodyPr/>
          <a:lstStyle/>
          <a:p>
            <a:r>
              <a:rPr lang="en-US" sz="2400" dirty="0" err="1" smtClean="0"/>
              <a:t>Excepto</a:t>
            </a:r>
            <a:r>
              <a:rPr lang="en-US" sz="2400" dirty="0" smtClean="0"/>
              <a:t> </a:t>
            </a:r>
            <a:r>
              <a:rPr lang="en-US" sz="2400" dirty="0" err="1" smtClean="0"/>
              <a:t>por</a:t>
            </a:r>
            <a:r>
              <a:rPr lang="en-US" sz="2400" dirty="0" smtClean="0"/>
              <a:t> las </a:t>
            </a:r>
            <a:r>
              <a:rPr lang="en-US" sz="2400" dirty="0" err="1" smtClean="0"/>
              <a:t>fechas</a:t>
            </a:r>
            <a:r>
              <a:rPr lang="en-US" sz="2400" dirty="0" smtClean="0"/>
              <a:t> del </a:t>
            </a:r>
            <a:r>
              <a:rPr lang="en-US" sz="2400" dirty="0" err="1" smtClean="0"/>
              <a:t>siglo</a:t>
            </a:r>
            <a:r>
              <a:rPr lang="en-US" sz="2400" dirty="0" smtClean="0"/>
              <a:t>, </a:t>
            </a:r>
            <a:r>
              <a:rPr lang="en-US" sz="2400" dirty="0" err="1" smtClean="0"/>
              <a:t>este</a:t>
            </a:r>
            <a:r>
              <a:rPr lang="en-US" sz="2400" dirty="0" smtClean="0"/>
              <a:t> </a:t>
            </a:r>
            <a:r>
              <a:rPr lang="en-US" sz="2400" dirty="0" err="1" smtClean="0"/>
              <a:t>elemento</a:t>
            </a:r>
            <a:r>
              <a:rPr lang="en-US" sz="2400" dirty="0" smtClean="0"/>
              <a:t> </a:t>
            </a:r>
            <a:r>
              <a:rPr lang="en-US" sz="2400" dirty="0" err="1" smtClean="0"/>
              <a:t>es</a:t>
            </a:r>
            <a:r>
              <a:rPr lang="en-US" sz="2400" dirty="0" smtClean="0"/>
              <a:t> </a:t>
            </a:r>
            <a:r>
              <a:rPr lang="en-US" sz="2400" dirty="0" err="1" smtClean="0"/>
              <a:t>registrado</a:t>
            </a:r>
            <a:r>
              <a:rPr lang="en-US" sz="2400" dirty="0" smtClean="0"/>
              <a:t> </a:t>
            </a:r>
            <a:r>
              <a:rPr lang="en-US" sz="2400" dirty="0" err="1" smtClean="0"/>
              <a:t>en</a:t>
            </a:r>
            <a:r>
              <a:rPr lang="en-US" sz="2400" dirty="0" smtClean="0"/>
              <a:t> MARC </a:t>
            </a:r>
            <a:r>
              <a:rPr lang="en-US" sz="2400" dirty="0"/>
              <a:t>046 </a:t>
            </a:r>
            <a:r>
              <a:rPr lang="en-US" sz="2400" dirty="0" err="1" smtClean="0"/>
              <a:t>usando</a:t>
            </a:r>
            <a:r>
              <a:rPr lang="en-US" sz="2400" dirty="0" smtClean="0"/>
              <a:t> la </a:t>
            </a:r>
            <a:r>
              <a:rPr lang="en-US" sz="2400" dirty="0" err="1" smtClean="0"/>
              <a:t>norma</a:t>
            </a:r>
            <a:r>
              <a:rPr lang="en-US" sz="2400" dirty="0" smtClean="0"/>
              <a:t> AAAA-MM-DD o AAAA-MM o AAAA </a:t>
            </a:r>
            <a:r>
              <a:rPr lang="en-US" sz="2400" dirty="0"/>
              <a:t>(</a:t>
            </a:r>
            <a:r>
              <a:rPr lang="en-US" sz="2400" dirty="0" err="1" smtClean="0"/>
              <a:t>usando</a:t>
            </a:r>
            <a:r>
              <a:rPr lang="en-US" sz="2400" dirty="0" smtClean="0"/>
              <a:t> del </a:t>
            </a:r>
            <a:r>
              <a:rPr lang="en-US" sz="2400" dirty="0" err="1" smtClean="0"/>
              <a:t>formato</a:t>
            </a:r>
            <a:r>
              <a:rPr lang="en-US" sz="2400" dirty="0" smtClean="0"/>
              <a:t> EDTF).</a:t>
            </a:r>
            <a:endParaRPr lang="en-US" sz="2400" dirty="0"/>
          </a:p>
          <a:p>
            <a:r>
              <a:rPr lang="en-US" sz="2400" dirty="0" err="1" smtClean="0"/>
              <a:t>Formato</a:t>
            </a:r>
            <a:r>
              <a:rPr lang="en-US" sz="2400" dirty="0" smtClean="0"/>
              <a:t> EDTF: </a:t>
            </a:r>
            <a:r>
              <a:rPr lang="en-US" sz="2400" dirty="0">
                <a:hlinkClick r:id="rId3"/>
              </a:rPr>
              <a:t>http://www.loc.gov/standards/datetime/</a:t>
            </a:r>
            <a:r>
              <a:rPr lang="en-US" sz="2400" dirty="0"/>
              <a:t>. </a:t>
            </a:r>
            <a:r>
              <a:rPr lang="en-US" sz="2400" dirty="0" err="1" smtClean="0"/>
              <a:t>Véase</a:t>
            </a:r>
            <a:r>
              <a:rPr lang="en-US" sz="2400" dirty="0" smtClean="0"/>
              <a:t> </a:t>
            </a:r>
            <a:r>
              <a:rPr lang="en-US" sz="2400" dirty="0" err="1" smtClean="0"/>
              <a:t>este</a:t>
            </a:r>
            <a:r>
              <a:rPr lang="en-US" sz="2400" dirty="0" smtClean="0"/>
              <a:t> </a:t>
            </a:r>
            <a:r>
              <a:rPr lang="en-US" sz="2400" dirty="0" err="1" smtClean="0"/>
              <a:t>sitio</a:t>
            </a:r>
            <a:r>
              <a:rPr lang="en-US" sz="2400" dirty="0" smtClean="0"/>
              <a:t> web para </a:t>
            </a:r>
            <a:r>
              <a:rPr lang="en-US" sz="2400" dirty="0" err="1" smtClean="0"/>
              <a:t>situaciones</a:t>
            </a:r>
            <a:r>
              <a:rPr lang="en-US" sz="2400" dirty="0" smtClean="0"/>
              <a:t> </a:t>
            </a:r>
            <a:r>
              <a:rPr lang="en-US" sz="2400" dirty="0" err="1" smtClean="0"/>
              <a:t>más</a:t>
            </a:r>
            <a:r>
              <a:rPr lang="en-US" sz="2400" dirty="0" smtClean="0"/>
              <a:t> </a:t>
            </a:r>
            <a:r>
              <a:rPr lang="en-US" sz="2400" dirty="0" err="1" smtClean="0"/>
              <a:t>complejas</a:t>
            </a:r>
            <a:r>
              <a:rPr lang="en-US" sz="2400" dirty="0" smtClean="0"/>
              <a:t>.</a:t>
            </a:r>
            <a:endParaRPr lang="en-US" sz="2400" dirty="0"/>
          </a:p>
          <a:p>
            <a:r>
              <a:rPr lang="en-US" sz="2400" dirty="0" err="1" smtClean="0"/>
              <a:t>Fechas</a:t>
            </a:r>
            <a:r>
              <a:rPr lang="en-US" sz="2400" dirty="0" smtClean="0"/>
              <a:t> del </a:t>
            </a:r>
            <a:r>
              <a:rPr lang="en-US" sz="2400" dirty="0" err="1" smtClean="0"/>
              <a:t>siglo</a:t>
            </a:r>
            <a:r>
              <a:rPr lang="en-US" sz="2400" dirty="0" smtClean="0"/>
              <a:t> no se </a:t>
            </a:r>
            <a:r>
              <a:rPr lang="en-US" sz="2400" dirty="0" err="1" smtClean="0"/>
              <a:t>usa</a:t>
            </a:r>
            <a:r>
              <a:rPr lang="en-US" sz="2400" dirty="0" smtClean="0"/>
              <a:t> el </a:t>
            </a:r>
            <a:r>
              <a:rPr lang="en-US" sz="2400" dirty="0" err="1" smtClean="0"/>
              <a:t>formato</a:t>
            </a:r>
            <a:r>
              <a:rPr lang="en-US" sz="2400" dirty="0" smtClean="0"/>
              <a:t> EDTF. </a:t>
            </a:r>
            <a:r>
              <a:rPr lang="en-US" sz="2400" dirty="0" err="1" smtClean="0"/>
              <a:t>Simplemente</a:t>
            </a:r>
            <a:r>
              <a:rPr lang="en-US" sz="2400" dirty="0" smtClean="0"/>
              <a:t> </a:t>
            </a:r>
            <a:r>
              <a:rPr lang="en-US" sz="2400" dirty="0" err="1" smtClean="0"/>
              <a:t>registre</a:t>
            </a:r>
            <a:r>
              <a:rPr lang="en-US" sz="2400" dirty="0" smtClean="0"/>
              <a:t> los </a:t>
            </a:r>
            <a:r>
              <a:rPr lang="en-US" sz="2400" dirty="0" err="1" smtClean="0"/>
              <a:t>primeros</a:t>
            </a:r>
            <a:r>
              <a:rPr lang="en-US" sz="2400" dirty="0" smtClean="0"/>
              <a:t> dos </a:t>
            </a:r>
            <a:r>
              <a:rPr lang="en-US" sz="2400" dirty="0" err="1" smtClean="0"/>
              <a:t>dígitos</a:t>
            </a:r>
            <a:r>
              <a:rPr lang="en-US" sz="2400" dirty="0" smtClean="0"/>
              <a:t> del </a:t>
            </a:r>
            <a:r>
              <a:rPr lang="en-US" sz="2400" dirty="0" err="1" smtClean="0"/>
              <a:t>siglo</a:t>
            </a:r>
            <a:r>
              <a:rPr lang="en-US" sz="2400" dirty="0" smtClean="0"/>
              <a:t> (</a:t>
            </a:r>
            <a:r>
              <a:rPr lang="en-US" sz="2400" dirty="0" err="1" smtClean="0"/>
              <a:t>p.ej</a:t>
            </a:r>
            <a:r>
              <a:rPr lang="en-US" sz="2400" dirty="0" smtClean="0"/>
              <a:t>. </a:t>
            </a:r>
            <a:r>
              <a:rPr lang="en-US" sz="2400" dirty="0"/>
              <a:t>“19” = </a:t>
            </a:r>
            <a:r>
              <a:rPr lang="en-US" sz="2400" dirty="0" err="1" smtClean="0"/>
              <a:t>todas</a:t>
            </a:r>
            <a:r>
              <a:rPr lang="en-US" sz="2400" dirty="0" smtClean="0"/>
              <a:t> </a:t>
            </a:r>
            <a:r>
              <a:rPr lang="en-US" sz="2400" dirty="0" err="1" smtClean="0"/>
              <a:t>fechas</a:t>
            </a:r>
            <a:r>
              <a:rPr lang="en-US" sz="2400" dirty="0" smtClean="0"/>
              <a:t> </a:t>
            </a:r>
            <a:r>
              <a:rPr lang="en-US" sz="2400" dirty="0" err="1" smtClean="0"/>
              <a:t>comenzando</a:t>
            </a:r>
            <a:r>
              <a:rPr lang="en-US" sz="2400" dirty="0" smtClean="0"/>
              <a:t> con “</a:t>
            </a:r>
            <a:r>
              <a:rPr lang="en-US" sz="2400" dirty="0"/>
              <a:t>19” = </a:t>
            </a:r>
            <a:r>
              <a:rPr lang="en-US" sz="2400" dirty="0" err="1" smtClean="0"/>
              <a:t>siglo</a:t>
            </a:r>
            <a:r>
              <a:rPr lang="en-US" sz="2400" dirty="0" smtClean="0"/>
              <a:t> XX) </a:t>
            </a:r>
            <a:endParaRPr lang="en-US" sz="2400" dirty="0"/>
          </a:p>
          <a:p>
            <a:r>
              <a:rPr lang="en-US" sz="2400" dirty="0" smtClean="0"/>
              <a:t>Si se </a:t>
            </a:r>
            <a:r>
              <a:rPr lang="en-US" sz="2400" dirty="0" err="1" smtClean="0"/>
              <a:t>conoce</a:t>
            </a:r>
            <a:r>
              <a:rPr lang="en-US" sz="2400" dirty="0" smtClean="0"/>
              <a:t>, </a:t>
            </a:r>
            <a:r>
              <a:rPr lang="en-US" sz="2400" dirty="0" err="1" smtClean="0"/>
              <a:t>este</a:t>
            </a:r>
            <a:r>
              <a:rPr lang="en-US" sz="2400" dirty="0" smtClean="0"/>
              <a:t> </a:t>
            </a:r>
            <a:r>
              <a:rPr lang="en-US" sz="2400" dirty="0" err="1" smtClean="0"/>
              <a:t>elemento</a:t>
            </a:r>
            <a:r>
              <a:rPr lang="en-US" sz="2400" dirty="0" smtClean="0"/>
              <a:t> </a:t>
            </a:r>
            <a:r>
              <a:rPr lang="en-US" sz="2400" dirty="0" err="1" smtClean="0"/>
              <a:t>debe</a:t>
            </a:r>
            <a:r>
              <a:rPr lang="en-US" sz="2400" dirty="0" smtClean="0"/>
              <a:t> </a:t>
            </a:r>
            <a:r>
              <a:rPr lang="en-US" sz="2400" dirty="0" err="1" smtClean="0"/>
              <a:t>ser</a:t>
            </a:r>
            <a:r>
              <a:rPr lang="en-US" sz="2400" dirty="0" smtClean="0"/>
              <a:t> </a:t>
            </a:r>
            <a:r>
              <a:rPr lang="en-US" sz="2400" dirty="0" err="1" smtClean="0"/>
              <a:t>registrado</a:t>
            </a:r>
            <a:r>
              <a:rPr lang="en-US" sz="2400" dirty="0" smtClean="0"/>
              <a:t>. Se </a:t>
            </a:r>
            <a:r>
              <a:rPr lang="en-US" sz="2400" dirty="0" err="1" smtClean="0"/>
              <a:t>registra</a:t>
            </a:r>
            <a:r>
              <a:rPr lang="en-US" sz="2400" dirty="0" smtClean="0"/>
              <a:t> </a:t>
            </a:r>
            <a:r>
              <a:rPr lang="en-US" sz="2400" dirty="0" err="1" smtClean="0"/>
              <a:t>en</a:t>
            </a:r>
            <a:r>
              <a:rPr lang="en-US" sz="2400" dirty="0" smtClean="0"/>
              <a:t> el campo 046 </a:t>
            </a:r>
            <a:r>
              <a:rPr lang="en-US" sz="2400" dirty="0"/>
              <a:t>($s </a:t>
            </a:r>
            <a:r>
              <a:rPr lang="en-US" sz="2400" dirty="0" err="1" smtClean="0"/>
              <a:t>corresponde</a:t>
            </a:r>
            <a:r>
              <a:rPr lang="en-US" sz="2400" dirty="0" smtClean="0"/>
              <a:t> a la </a:t>
            </a:r>
            <a:r>
              <a:rPr lang="en-US" sz="2400" dirty="0" err="1" smtClean="0"/>
              <a:t>fecha</a:t>
            </a:r>
            <a:r>
              <a:rPr lang="en-US" sz="2400" dirty="0" smtClean="0"/>
              <a:t> </a:t>
            </a:r>
            <a:r>
              <a:rPr lang="en-US" sz="2400" dirty="0" err="1" smtClean="0"/>
              <a:t>inicial</a:t>
            </a:r>
            <a:r>
              <a:rPr lang="en-US" sz="2400" dirty="0" smtClean="0"/>
              <a:t>, </a:t>
            </a:r>
            <a:r>
              <a:rPr lang="en-US" sz="2400" dirty="0"/>
              <a:t>$t </a:t>
            </a:r>
            <a:r>
              <a:rPr lang="en-US" sz="2400" dirty="0" err="1" smtClean="0"/>
              <a:t>es</a:t>
            </a:r>
            <a:r>
              <a:rPr lang="en-US" sz="2400" dirty="0" smtClean="0"/>
              <a:t> la </a:t>
            </a:r>
            <a:r>
              <a:rPr lang="en-US" sz="2400" dirty="0" err="1" smtClean="0"/>
              <a:t>fecha</a:t>
            </a:r>
            <a:r>
              <a:rPr lang="en-US" sz="2400" dirty="0" smtClean="0"/>
              <a:t> final)</a:t>
            </a:r>
            <a:endParaRPr lang="en-US" sz="2400" dirty="0"/>
          </a:p>
          <a:p>
            <a:pPr>
              <a:buNone/>
            </a:pPr>
            <a:r>
              <a:rPr lang="en-US" sz="2400" dirty="0"/>
              <a:t>				046	$s 1811 $2 </a:t>
            </a:r>
            <a:r>
              <a:rPr lang="en-US" sz="2400" dirty="0" err="1"/>
              <a:t>edtf</a:t>
            </a:r>
            <a:endParaRPr lang="en-US" dirty="0"/>
          </a:p>
          <a:p>
            <a:pPr eaLnBrk="1" hangingPunct="1">
              <a:buFont typeface="Arial" charset="0"/>
              <a:buNone/>
            </a:pPr>
            <a:endParaRPr lang="en-US" dirty="0"/>
          </a:p>
          <a:p>
            <a:pPr eaLnBrk="1" hangingPunct="1">
              <a:buFont typeface="Arial" charse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2456262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800" cy="1143000"/>
          </a:xfrm>
        </p:spPr>
        <p:txBody>
          <a:bodyPr rtlCol="0">
            <a:normAutofit fontScale="90000"/>
          </a:bodyPr>
          <a:lstStyle/>
          <a:p>
            <a:pPr eaLnBrk="1" fontAlgn="auto" hangingPunct="1">
              <a:spcAft>
                <a:spcPts val="0"/>
              </a:spcAft>
              <a:defRPr/>
            </a:pPr>
            <a:r>
              <a:rPr lang="en-US" dirty="0" err="1"/>
              <a:t>Fecha</a:t>
            </a:r>
            <a:r>
              <a:rPr lang="en-US" dirty="0"/>
              <a:t> </a:t>
            </a:r>
            <a:r>
              <a:rPr lang="en-US" dirty="0" err="1"/>
              <a:t>Asociada</a:t>
            </a:r>
            <a:r>
              <a:rPr lang="en-US" dirty="0"/>
              <a:t> con la </a:t>
            </a:r>
            <a:r>
              <a:rPr lang="en-US" dirty="0" err="1" smtClean="0"/>
              <a:t>Familia</a:t>
            </a:r>
            <a:r>
              <a:rPr lang="en-US" dirty="0" smtClean="0"/>
              <a:t> (</a:t>
            </a:r>
            <a:r>
              <a:rPr lang="en-US" dirty="0"/>
              <a:t>RDA </a:t>
            </a:r>
            <a:r>
              <a:rPr lang="en-US" dirty="0" smtClean="0"/>
              <a:t>10.4)</a:t>
            </a:r>
            <a:endParaRPr lang="en-US" dirty="0"/>
          </a:p>
        </p:txBody>
      </p:sp>
      <p:sp>
        <p:nvSpPr>
          <p:cNvPr id="101378" name="Content Placeholder 2"/>
          <p:cNvSpPr>
            <a:spLocks noGrp="1"/>
          </p:cNvSpPr>
          <p:nvPr>
            <p:ph idx="1"/>
          </p:nvPr>
        </p:nvSpPr>
        <p:spPr/>
        <p:txBody>
          <a:bodyPr/>
          <a:lstStyle/>
          <a:p>
            <a:pPr eaLnBrk="1" hangingPunct="1">
              <a:buNone/>
            </a:pPr>
            <a:r>
              <a:rPr lang="en-US" i="1" dirty="0" err="1"/>
              <a:t>Registre</a:t>
            </a:r>
            <a:r>
              <a:rPr lang="en-US" i="1" dirty="0"/>
              <a:t> en el campo </a:t>
            </a:r>
            <a:r>
              <a:rPr lang="en-US" i="1" dirty="0" smtClean="0"/>
              <a:t>046 los </a:t>
            </a:r>
            <a:r>
              <a:rPr lang="en-US" i="1" dirty="0" err="1" smtClean="0"/>
              <a:t>elementos</a:t>
            </a:r>
            <a:r>
              <a:rPr lang="en-US" i="1" dirty="0" smtClean="0"/>
              <a:t> de la </a:t>
            </a:r>
            <a:r>
              <a:rPr lang="en-US" i="1" dirty="0" err="1"/>
              <a:t>F</a:t>
            </a:r>
            <a:r>
              <a:rPr lang="en-US" i="1" dirty="0" err="1" smtClean="0"/>
              <a:t>echa</a:t>
            </a:r>
            <a:r>
              <a:rPr lang="en-US" i="1" dirty="0" smtClean="0"/>
              <a:t> </a:t>
            </a:r>
            <a:r>
              <a:rPr lang="en-US" i="1" dirty="0" err="1" smtClean="0"/>
              <a:t>Asociada</a:t>
            </a:r>
            <a:r>
              <a:rPr lang="en-US" i="1" dirty="0" smtClean="0"/>
              <a:t> con la </a:t>
            </a:r>
            <a:r>
              <a:rPr lang="en-US" i="1" dirty="0" err="1" smtClean="0"/>
              <a:t>Familia</a:t>
            </a:r>
            <a:r>
              <a:rPr lang="en-US" i="1" dirty="0" smtClean="0"/>
              <a:t> de </a:t>
            </a:r>
            <a:r>
              <a:rPr lang="en-US" i="1" dirty="0" err="1" smtClean="0"/>
              <a:t>las</a:t>
            </a:r>
            <a:r>
              <a:rPr lang="en-US" i="1" dirty="0" smtClean="0"/>
              <a:t> </a:t>
            </a:r>
            <a:r>
              <a:rPr lang="en-US" i="1" dirty="0" err="1" smtClean="0"/>
              <a:t>familias</a:t>
            </a:r>
            <a:r>
              <a:rPr lang="en-US" i="1" dirty="0" smtClean="0"/>
              <a:t> </a:t>
            </a:r>
            <a:r>
              <a:rPr lang="en-US" i="1" dirty="0" err="1" smtClean="0"/>
              <a:t>Linnell</a:t>
            </a:r>
            <a:r>
              <a:rPr lang="en-US" i="1" dirty="0" smtClean="0"/>
              <a:t>, Cunningham </a:t>
            </a:r>
            <a:r>
              <a:rPr lang="en-US" i="1" dirty="0"/>
              <a:t>y</a:t>
            </a:r>
            <a:r>
              <a:rPr lang="en-US" i="1" dirty="0" smtClean="0"/>
              <a:t> </a:t>
            </a:r>
            <a:r>
              <a:rPr lang="en-US" i="1" dirty="0" err="1" smtClean="0"/>
              <a:t>Coniglio</a:t>
            </a:r>
            <a:endParaRPr lang="en-US" dirty="0" smtClean="0"/>
          </a:p>
          <a:p>
            <a:pPr eaLnBrk="1" hangingPunct="1">
              <a:buFont typeface="Arial" charset="0"/>
              <a:buNone/>
            </a:pP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Fecha</a:t>
            </a:r>
            <a:r>
              <a:rPr lang="en-US" dirty="0" smtClean="0"/>
              <a:t> </a:t>
            </a:r>
            <a:r>
              <a:rPr lang="en-US" dirty="0" err="1" smtClean="0"/>
              <a:t>Asociada</a:t>
            </a:r>
            <a:r>
              <a:rPr lang="en-US" dirty="0" smtClean="0"/>
              <a:t> con la </a:t>
            </a:r>
            <a:r>
              <a:rPr lang="en-US" dirty="0" err="1" smtClean="0"/>
              <a:t>Familia</a:t>
            </a:r>
            <a:r>
              <a:rPr lang="en-US" dirty="0" smtClean="0"/>
              <a:t> </a:t>
            </a:r>
            <a:r>
              <a:rPr lang="en-US" dirty="0"/>
              <a:t>(</a:t>
            </a:r>
            <a:r>
              <a:rPr lang="en-US" dirty="0" err="1"/>
              <a:t>Coniglio</a:t>
            </a:r>
            <a:r>
              <a:rPr lang="en-US" dirty="0"/>
              <a:t>)</a:t>
            </a:r>
          </a:p>
        </p:txBody>
      </p:sp>
      <p:sp>
        <p:nvSpPr>
          <p:cNvPr id="3" name="Content Placeholder 2"/>
          <p:cNvSpPr>
            <a:spLocks noGrp="1"/>
          </p:cNvSpPr>
          <p:nvPr>
            <p:ph idx="1"/>
          </p:nvPr>
        </p:nvSpPr>
        <p:spPr/>
        <p:txBody>
          <a:bodyPr/>
          <a:lstStyle/>
          <a:p>
            <a:pPr marL="1149350" indent="-1149350">
              <a:buNone/>
            </a:pPr>
            <a:r>
              <a:rPr lang="en-US" sz="2800" dirty="0"/>
              <a:t>046	$s </a:t>
            </a:r>
            <a:r>
              <a:rPr lang="en-US" sz="2800" b="1" dirty="0"/>
              <a:t>1912-11-30</a:t>
            </a:r>
            <a:r>
              <a:rPr lang="en-US" sz="2800" dirty="0"/>
              <a:t> [</a:t>
            </a:r>
            <a:r>
              <a:rPr lang="en-US" sz="2800" dirty="0" smtClean="0"/>
              <a:t>o </a:t>
            </a:r>
            <a:r>
              <a:rPr lang="en-US" sz="2800" b="1" dirty="0"/>
              <a:t>1913-04-30</a:t>
            </a:r>
            <a:r>
              <a:rPr lang="en-US" sz="2800" dirty="0"/>
              <a:t>] $2 </a:t>
            </a:r>
            <a:r>
              <a:rPr lang="en-US" sz="2800" dirty="0" err="1"/>
              <a:t>edtf</a:t>
            </a:r>
            <a:endParaRPr lang="en-US" sz="2800" dirty="0"/>
          </a:p>
          <a:p>
            <a:pPr marL="1149350" indent="-1149350">
              <a:buNone/>
            </a:pPr>
            <a:r>
              <a:rPr lang="en-US" sz="2800" dirty="0"/>
              <a:t>100 3_ 	$a </a:t>
            </a:r>
            <a:r>
              <a:rPr lang="en-US" sz="2800" dirty="0" err="1"/>
              <a:t>Coniglio</a:t>
            </a:r>
            <a:endParaRPr lang="en-US" sz="2800" dirty="0"/>
          </a:p>
          <a:p>
            <a:pPr marL="1149350" indent="-1149350">
              <a:buNone/>
            </a:pPr>
            <a:r>
              <a:rPr lang="en-US" sz="2800" dirty="0"/>
              <a:t>376	$a Families $2 </a:t>
            </a:r>
            <a:r>
              <a:rPr lang="en-US" sz="2800" dirty="0" err="1"/>
              <a:t>lcsh</a:t>
            </a:r>
            <a:endParaRPr lang="en-US" sz="2800" dirty="0"/>
          </a:p>
          <a:p>
            <a:pPr marL="1149350" indent="-1149350">
              <a:buNone/>
            </a:pPr>
            <a:r>
              <a:rPr lang="en-US" sz="2800" dirty="0"/>
              <a:t>670	$a The </a:t>
            </a:r>
            <a:r>
              <a:rPr lang="en-US" sz="2800" dirty="0" err="1"/>
              <a:t>Coniglio</a:t>
            </a:r>
            <a:r>
              <a:rPr lang="en-US" sz="2800" dirty="0"/>
              <a:t> family website, 8 April 2014 $b (</a:t>
            </a:r>
            <a:r>
              <a:rPr lang="en-US" sz="2800" dirty="0" err="1"/>
              <a:t>Coniglio</a:t>
            </a:r>
            <a:r>
              <a:rPr lang="en-US" sz="2800" dirty="0"/>
              <a:t> family, descendants of Gaetano and Rosa </a:t>
            </a:r>
            <a:r>
              <a:rPr lang="en-US" sz="2800" dirty="0" err="1"/>
              <a:t>Alessi</a:t>
            </a:r>
            <a:r>
              <a:rPr lang="en-US" sz="2800" dirty="0"/>
              <a:t> </a:t>
            </a:r>
            <a:r>
              <a:rPr lang="en-US" sz="2800" dirty="0" err="1"/>
              <a:t>Coniglio</a:t>
            </a:r>
            <a:r>
              <a:rPr lang="en-US" sz="2800" dirty="0"/>
              <a:t>, who married 30 November 1912 in </a:t>
            </a:r>
            <a:r>
              <a:rPr lang="en-US" sz="2800" dirty="0" err="1"/>
              <a:t>Serradifalco</a:t>
            </a:r>
            <a:r>
              <a:rPr lang="en-US" sz="2800" dirty="0"/>
              <a:t>, Italy and emigrated to the United States 30 April 1913; the family settled in Robertsdale, Pa.)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29711814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Fecha</a:t>
            </a:r>
            <a:r>
              <a:rPr lang="en-US" dirty="0" smtClean="0"/>
              <a:t> </a:t>
            </a:r>
            <a:r>
              <a:rPr lang="en-US" dirty="0" err="1" smtClean="0"/>
              <a:t>Asociada</a:t>
            </a:r>
            <a:r>
              <a:rPr lang="en-US" dirty="0" smtClean="0"/>
              <a:t> con la </a:t>
            </a:r>
            <a:r>
              <a:rPr lang="en-US" dirty="0" err="1" smtClean="0"/>
              <a:t>Familia</a:t>
            </a:r>
            <a:r>
              <a:rPr lang="en-US" dirty="0" smtClean="0"/>
              <a:t> </a:t>
            </a:r>
            <a:r>
              <a:rPr lang="en-US" dirty="0"/>
              <a:t>(Cunningham)</a:t>
            </a:r>
          </a:p>
        </p:txBody>
      </p:sp>
      <p:sp>
        <p:nvSpPr>
          <p:cNvPr id="3" name="Content Placeholder 2"/>
          <p:cNvSpPr>
            <a:spLocks noGrp="1"/>
          </p:cNvSpPr>
          <p:nvPr>
            <p:ph idx="1"/>
          </p:nvPr>
        </p:nvSpPr>
        <p:spPr/>
        <p:txBody>
          <a:bodyPr/>
          <a:lstStyle/>
          <a:p>
            <a:pPr marL="1149350" indent="-1149350">
              <a:buNone/>
            </a:pPr>
            <a:r>
              <a:rPr lang="en-US" sz="2800" dirty="0"/>
              <a:t>046	$s </a:t>
            </a:r>
            <a:r>
              <a:rPr lang="en-US" sz="2800" b="1" dirty="0"/>
              <a:t>1795</a:t>
            </a:r>
            <a:r>
              <a:rPr lang="en-US" sz="2800" dirty="0"/>
              <a:t> [</a:t>
            </a:r>
            <a:r>
              <a:rPr lang="en-US" sz="2800" dirty="0" smtClean="0"/>
              <a:t>o se </a:t>
            </a:r>
            <a:r>
              <a:rPr lang="en-US" sz="2800" dirty="0" err="1" smtClean="0"/>
              <a:t>puede</a:t>
            </a:r>
            <a:r>
              <a:rPr lang="en-US" sz="2800" dirty="0" smtClean="0"/>
              <a:t> </a:t>
            </a:r>
            <a:r>
              <a:rPr lang="en-US" sz="2800" dirty="0" err="1" smtClean="0"/>
              <a:t>elegir</a:t>
            </a:r>
            <a:r>
              <a:rPr lang="en-US" sz="2800" dirty="0" smtClean="0"/>
              <a:t> </a:t>
            </a:r>
            <a:r>
              <a:rPr lang="en-US" sz="2800" b="1" dirty="0"/>
              <a:t>1818</a:t>
            </a:r>
            <a:r>
              <a:rPr lang="en-US" sz="2800" dirty="0"/>
              <a:t>, </a:t>
            </a:r>
            <a:r>
              <a:rPr lang="en-US" sz="2800" dirty="0" err="1" smtClean="0"/>
              <a:t>cuando</a:t>
            </a:r>
            <a:r>
              <a:rPr lang="en-US" sz="2800" dirty="0" smtClean="0"/>
              <a:t> </a:t>
            </a:r>
            <a:r>
              <a:rPr lang="en-US" sz="2800" dirty="0" err="1" smtClean="0"/>
              <a:t>llegaron</a:t>
            </a:r>
            <a:r>
              <a:rPr lang="en-US" sz="2800" dirty="0" smtClean="0"/>
              <a:t> </a:t>
            </a:r>
            <a:r>
              <a:rPr lang="en-US" sz="2800" dirty="0" err="1" smtClean="0"/>
              <a:t>en</a:t>
            </a:r>
            <a:r>
              <a:rPr lang="en-US" sz="2800" dirty="0" smtClean="0"/>
              <a:t> Kentucky</a:t>
            </a:r>
            <a:r>
              <a:rPr lang="en-US" sz="2800" dirty="0"/>
              <a:t>] $2 </a:t>
            </a:r>
            <a:r>
              <a:rPr lang="en-US" sz="2800" dirty="0" err="1"/>
              <a:t>edtf</a:t>
            </a:r>
            <a:endParaRPr lang="en-US" sz="2800" dirty="0"/>
          </a:p>
          <a:p>
            <a:pPr marL="1149350" indent="-1149350">
              <a:buNone/>
            </a:pPr>
            <a:r>
              <a:rPr lang="en-US" sz="2800" dirty="0"/>
              <a:t>100 3_ 	$a Cunningham</a:t>
            </a:r>
          </a:p>
          <a:p>
            <a:pPr marL="1149350" indent="-1149350">
              <a:buNone/>
            </a:pPr>
            <a:r>
              <a:rPr lang="en-US" sz="2800" dirty="0"/>
              <a:t>376	$a Families $2 </a:t>
            </a:r>
            <a:r>
              <a:rPr lang="en-US" sz="2800" dirty="0" err="1"/>
              <a:t>lcsh</a:t>
            </a:r>
            <a:endParaRPr lang="en-US" sz="2800" dirty="0"/>
          </a:p>
          <a:p>
            <a:pPr marL="1149350" indent="-1149350">
              <a:buNone/>
            </a:pPr>
            <a:r>
              <a:rPr lang="en-US" sz="2800" dirty="0"/>
              <a:t>670	$a The Cunningham family cookbook, 1997: $b pages 5-6 (descendants of William and Nancy Cunningham. William emigrated from Scotland some time after 1785 and married Nancy </a:t>
            </a:r>
            <a:r>
              <a:rPr lang="en-US" sz="2800" dirty="0" err="1"/>
              <a:t>Carr</a:t>
            </a:r>
            <a:r>
              <a:rPr lang="en-US" sz="2800" dirty="0"/>
              <a:t> in 1795. The family settled in Trigg County, 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32043937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Fecha</a:t>
            </a:r>
            <a:r>
              <a:rPr lang="en-US" dirty="0" smtClean="0"/>
              <a:t> </a:t>
            </a:r>
            <a:r>
              <a:rPr lang="en-US" dirty="0" err="1" smtClean="0"/>
              <a:t>Asociada</a:t>
            </a:r>
            <a:r>
              <a:rPr lang="en-US" dirty="0" smtClean="0"/>
              <a:t> con la </a:t>
            </a:r>
            <a:r>
              <a:rPr lang="en-US" dirty="0" err="1" smtClean="0"/>
              <a:t>Familia</a:t>
            </a:r>
            <a:r>
              <a:rPr lang="en-US" dirty="0" smtClean="0"/>
              <a:t> </a:t>
            </a:r>
            <a:r>
              <a:rPr lang="en-US" dirty="0"/>
              <a:t>(</a:t>
            </a:r>
            <a:r>
              <a:rPr lang="en-US" dirty="0" err="1"/>
              <a:t>Linnell</a:t>
            </a:r>
            <a:r>
              <a:rPr lang="en-US" dirty="0"/>
              <a:t>)</a:t>
            </a:r>
          </a:p>
        </p:txBody>
      </p:sp>
      <p:sp>
        <p:nvSpPr>
          <p:cNvPr id="3" name="Content Placeholder 2"/>
          <p:cNvSpPr>
            <a:spLocks noGrp="1"/>
          </p:cNvSpPr>
          <p:nvPr>
            <p:ph idx="1"/>
          </p:nvPr>
        </p:nvSpPr>
        <p:spPr/>
        <p:txBody>
          <a:bodyPr/>
          <a:lstStyle/>
          <a:p>
            <a:pPr marL="1149350" indent="-1149350">
              <a:buNone/>
            </a:pPr>
            <a:r>
              <a:rPr lang="en-US" sz="2800" dirty="0"/>
              <a:t>046	$s </a:t>
            </a:r>
            <a:r>
              <a:rPr lang="en-US" sz="2800" b="1" dirty="0"/>
              <a:t>1638</a:t>
            </a:r>
            <a:r>
              <a:rPr lang="en-US" sz="2800" dirty="0"/>
              <a:t> $2 </a:t>
            </a:r>
            <a:r>
              <a:rPr lang="en-US" sz="2800" dirty="0" err="1"/>
              <a:t>edtf</a:t>
            </a:r>
            <a:endParaRPr lang="en-US" sz="2800" b="1" dirty="0"/>
          </a:p>
          <a:p>
            <a:pPr marL="1149350" indent="-1149350">
              <a:buNone/>
            </a:pPr>
            <a:r>
              <a:rPr lang="en-US" sz="2800" dirty="0"/>
              <a:t>100 3_ 	$a </a:t>
            </a:r>
            <a:r>
              <a:rPr lang="en-US" sz="2800" dirty="0" err="1"/>
              <a:t>Linnell</a:t>
            </a:r>
            <a:endParaRPr lang="en-US" sz="2800" dirty="0"/>
          </a:p>
          <a:p>
            <a:pPr marL="1149350" indent="-1149350">
              <a:buNone/>
            </a:pPr>
            <a:r>
              <a:rPr lang="en-US" sz="2800" dirty="0"/>
              <a:t>376	$a Families $2 </a:t>
            </a:r>
            <a:r>
              <a:rPr lang="en-US" sz="2800" dirty="0" err="1"/>
              <a:t>lcsh</a:t>
            </a:r>
            <a:endParaRPr lang="en-US" sz="2800" dirty="0"/>
          </a:p>
          <a:p>
            <a:pPr marL="1149350" indent="-1149350">
              <a:buNone/>
            </a:pPr>
            <a:r>
              <a:rPr lang="en-US" sz="2800" dirty="0"/>
              <a:t>670	$a </a:t>
            </a:r>
            <a:r>
              <a:rPr lang="en-US" sz="2800" dirty="0" err="1"/>
              <a:t>Linnell</a:t>
            </a:r>
            <a:r>
              <a:rPr lang="en-US" sz="2800" dirty="0"/>
              <a:t> family newsletter, 1989-</a:t>
            </a:r>
          </a:p>
          <a:p>
            <a:pPr marL="1149350" indent="-1149350">
              <a:buNone/>
            </a:pPr>
            <a:r>
              <a:rPr lang="en-US" sz="2800" dirty="0"/>
              <a:t>670	$a </a:t>
            </a:r>
            <a:r>
              <a:rPr lang="en-US" sz="2800" dirty="0" err="1"/>
              <a:t>Linnell</a:t>
            </a:r>
            <a:r>
              <a:rPr lang="en-US" sz="2800" dirty="0"/>
              <a:t> Family Association website, 8 April 2014 $b (The </a:t>
            </a:r>
            <a:r>
              <a:rPr lang="en-US" sz="2800" dirty="0" err="1"/>
              <a:t>Linnell</a:t>
            </a:r>
            <a:r>
              <a:rPr lang="en-US" sz="2800" dirty="0"/>
              <a:t> family consists of all </a:t>
            </a:r>
            <a:r>
              <a:rPr lang="en-US" sz="2800" dirty="0" err="1"/>
              <a:t>Linnells</a:t>
            </a:r>
            <a:r>
              <a:rPr lang="en-US" sz="2800" dirty="0"/>
              <a:t> in North America, all presumed to be descendants of Robert </a:t>
            </a:r>
            <a:r>
              <a:rPr lang="en-US" sz="2800" dirty="0" err="1"/>
              <a:t>Linnell</a:t>
            </a:r>
            <a:r>
              <a:rPr lang="en-US" sz="28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5442176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800" cy="1143000"/>
          </a:xfrm>
        </p:spPr>
        <p:txBody>
          <a:bodyPr rtlCol="0">
            <a:normAutofit fontScale="90000"/>
          </a:bodyPr>
          <a:lstStyle/>
          <a:p>
            <a:pPr eaLnBrk="1" fontAlgn="auto" hangingPunct="1">
              <a:spcAft>
                <a:spcPts val="0"/>
              </a:spcAft>
              <a:defRPr/>
            </a:pPr>
            <a:r>
              <a:rPr lang="en-US" dirty="0" smtClean="0"/>
              <a:t>Lugar </a:t>
            </a:r>
            <a:r>
              <a:rPr lang="en-US" dirty="0" err="1" smtClean="0"/>
              <a:t>Asociado</a:t>
            </a:r>
            <a:r>
              <a:rPr lang="en-US" dirty="0" smtClean="0"/>
              <a:t> con la </a:t>
            </a:r>
            <a:r>
              <a:rPr lang="en-US" dirty="0" err="1" smtClean="0"/>
              <a:t>Familia</a:t>
            </a:r>
            <a:r>
              <a:rPr lang="en-US" dirty="0" smtClean="0"/>
              <a:t> (RDA 10.5)</a:t>
            </a:r>
            <a:endParaRPr lang="en-US" dirty="0"/>
          </a:p>
        </p:txBody>
      </p:sp>
      <p:sp>
        <p:nvSpPr>
          <p:cNvPr id="103426" name="Content Placeholder 2"/>
          <p:cNvSpPr>
            <a:spLocks noGrp="1"/>
          </p:cNvSpPr>
          <p:nvPr>
            <p:ph idx="1"/>
          </p:nvPr>
        </p:nvSpPr>
        <p:spPr>
          <a:xfrm>
            <a:off x="533400" y="1219200"/>
            <a:ext cx="8229600" cy="4525963"/>
          </a:xfrm>
        </p:spPr>
        <p:txBody>
          <a:bodyPr/>
          <a:lstStyle/>
          <a:p>
            <a:pPr eaLnBrk="1" hangingPunct="1"/>
            <a:endParaRPr lang="en-US" dirty="0" smtClean="0"/>
          </a:p>
          <a:p>
            <a:pPr eaLnBrk="1" hangingPunct="1"/>
            <a:endParaRPr lang="en-US" dirty="0" smtClean="0"/>
          </a:p>
          <a:p>
            <a:pPr eaLnBrk="1" hangingPunct="1"/>
            <a:r>
              <a:rPr lang="en-US" dirty="0" smtClean="0"/>
              <a:t>El Lugar </a:t>
            </a:r>
            <a:r>
              <a:rPr lang="en-US" dirty="0" err="1" smtClean="0"/>
              <a:t>Asociado</a:t>
            </a:r>
            <a:r>
              <a:rPr lang="en-US" dirty="0" smtClean="0"/>
              <a:t> con el </a:t>
            </a:r>
            <a:r>
              <a:rPr lang="en-US" dirty="0" err="1" smtClean="0"/>
              <a:t>elemento</a:t>
            </a:r>
            <a:r>
              <a:rPr lang="en-US" dirty="0" smtClean="0"/>
              <a:t> </a:t>
            </a:r>
            <a:r>
              <a:rPr lang="en-US" dirty="0" err="1" smtClean="0"/>
              <a:t>Familia</a:t>
            </a:r>
            <a:r>
              <a:rPr lang="en-US" dirty="0" smtClean="0"/>
              <a:t> se </a:t>
            </a:r>
            <a:r>
              <a:rPr lang="en-US" dirty="0" err="1" smtClean="0"/>
              <a:t>registra</a:t>
            </a:r>
            <a:r>
              <a:rPr lang="en-US" dirty="0" smtClean="0"/>
              <a:t> en el campo 370 </a:t>
            </a:r>
          </a:p>
          <a:p>
            <a:pPr eaLnBrk="1" hangingPunct="1">
              <a:buFont typeface="Arial" charset="0"/>
              <a:buNone/>
            </a:pPr>
            <a:r>
              <a:rPr lang="en-US" dirty="0" smtClean="0"/>
              <a:t>		370	$f Australia</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p:txBody>
          <a:bodyPr/>
          <a:lstStyle/>
          <a:p>
            <a:pPr eaLnBrk="1" hangingPunct="1"/>
            <a:r>
              <a:rPr lang="en-US" dirty="0" err="1" smtClean="0"/>
              <a:t>Registrando</a:t>
            </a:r>
            <a:r>
              <a:rPr lang="en-US" dirty="0" smtClean="0"/>
              <a:t> el </a:t>
            </a:r>
            <a:r>
              <a:rPr lang="en-US" dirty="0" err="1"/>
              <a:t>a</a:t>
            </a:r>
            <a:r>
              <a:rPr lang="en-US" dirty="0" err="1" smtClean="0"/>
              <a:t>tributo</a:t>
            </a:r>
            <a:r>
              <a:rPr lang="en-US" dirty="0" smtClean="0"/>
              <a:t> Lugar</a:t>
            </a:r>
          </a:p>
        </p:txBody>
      </p:sp>
      <p:sp>
        <p:nvSpPr>
          <p:cNvPr id="105474" name="Content Placeholder 2"/>
          <p:cNvSpPr>
            <a:spLocks noGrp="1"/>
          </p:cNvSpPr>
          <p:nvPr>
            <p:ph idx="1"/>
          </p:nvPr>
        </p:nvSpPr>
        <p:spPr/>
        <p:txBody>
          <a:bodyPr/>
          <a:lstStyle/>
          <a:p>
            <a:pPr eaLnBrk="1" hangingPunct="1"/>
            <a:endParaRPr lang="en-US" dirty="0" smtClean="0"/>
          </a:p>
          <a:p>
            <a:pPr eaLnBrk="1" hangingPunct="1"/>
            <a:r>
              <a:rPr lang="en-US" dirty="0" smtClean="0"/>
              <a:t>El Lugar se </a:t>
            </a:r>
            <a:r>
              <a:rPr lang="en-US" dirty="0" err="1" smtClean="0"/>
              <a:t>registra</a:t>
            </a:r>
            <a:r>
              <a:rPr lang="en-US" dirty="0" smtClean="0"/>
              <a:t> en MARC 370</a:t>
            </a:r>
          </a:p>
          <a:p>
            <a:pPr lvl="1" eaLnBrk="1" hangingPunct="1"/>
            <a:r>
              <a:rPr lang="en-US" dirty="0" smtClean="0"/>
              <a:t>País </a:t>
            </a:r>
            <a:r>
              <a:rPr lang="en-US" dirty="0" err="1" smtClean="0"/>
              <a:t>asociado</a:t>
            </a:r>
            <a:r>
              <a:rPr lang="en-US" dirty="0" smtClean="0"/>
              <a:t>  - $c</a:t>
            </a:r>
          </a:p>
          <a:p>
            <a:pPr lvl="1" eaLnBrk="1" hangingPunct="1"/>
            <a:r>
              <a:rPr lang="en-US" dirty="0" smtClean="0"/>
              <a:t>Lugar de </a:t>
            </a:r>
            <a:r>
              <a:rPr lang="en-US" dirty="0" err="1" smtClean="0"/>
              <a:t>residencia</a:t>
            </a:r>
            <a:r>
              <a:rPr lang="en-US" dirty="0" smtClean="0"/>
              <a:t>  - $e</a:t>
            </a:r>
          </a:p>
          <a:p>
            <a:pPr lvl="1" eaLnBrk="1" hangingPunct="1"/>
            <a:r>
              <a:rPr lang="en-US" dirty="0" err="1" smtClean="0"/>
              <a:t>Otro</a:t>
            </a:r>
            <a:r>
              <a:rPr lang="en-US" dirty="0" smtClean="0"/>
              <a:t> </a:t>
            </a:r>
            <a:r>
              <a:rPr lang="en-US" dirty="0" err="1" smtClean="0"/>
              <a:t>lugar</a:t>
            </a:r>
            <a:r>
              <a:rPr lang="en-US" dirty="0" smtClean="0"/>
              <a:t> </a:t>
            </a:r>
            <a:r>
              <a:rPr lang="en-US" dirty="0" err="1" smtClean="0"/>
              <a:t>asociado</a:t>
            </a:r>
            <a:r>
              <a:rPr lang="en-US" dirty="0" smtClean="0"/>
              <a:t>  - $f</a:t>
            </a:r>
          </a:p>
        </p:txBody>
      </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pPr eaLnBrk="1" hangingPunct="1"/>
            <a:r>
              <a:rPr lang="en-US" dirty="0" err="1" smtClean="0"/>
              <a:t>Registrando</a:t>
            </a:r>
            <a:r>
              <a:rPr lang="en-US" dirty="0" smtClean="0"/>
              <a:t> el </a:t>
            </a:r>
            <a:r>
              <a:rPr lang="en-US" dirty="0" err="1" smtClean="0"/>
              <a:t>atributo</a:t>
            </a:r>
            <a:r>
              <a:rPr lang="en-US" dirty="0" smtClean="0"/>
              <a:t> Lugar</a:t>
            </a:r>
          </a:p>
        </p:txBody>
      </p:sp>
      <p:sp>
        <p:nvSpPr>
          <p:cNvPr id="107522" name="Content Placeholder 2"/>
          <p:cNvSpPr>
            <a:spLocks noGrp="1"/>
          </p:cNvSpPr>
          <p:nvPr>
            <p:ph idx="1"/>
          </p:nvPr>
        </p:nvSpPr>
        <p:spPr>
          <a:xfrm>
            <a:off x="457200" y="1447800"/>
            <a:ext cx="8229600" cy="4525963"/>
          </a:xfrm>
        </p:spPr>
        <p:txBody>
          <a:bodyPr/>
          <a:lstStyle/>
          <a:p>
            <a:pPr eaLnBrk="1" hangingPunct="1"/>
            <a:r>
              <a:rPr lang="en-US" sz="2800" dirty="0" smtClean="0"/>
              <a:t>La forma del </a:t>
            </a:r>
            <a:r>
              <a:rPr lang="en-US" sz="2800" dirty="0" err="1" smtClean="0"/>
              <a:t>nombre</a:t>
            </a:r>
            <a:r>
              <a:rPr lang="en-US" sz="2800" dirty="0" smtClean="0"/>
              <a:t> del </a:t>
            </a:r>
            <a:r>
              <a:rPr lang="en-US" sz="2800" dirty="0" err="1" smtClean="0"/>
              <a:t>lugar</a:t>
            </a:r>
            <a:r>
              <a:rPr lang="en-US" sz="2800" dirty="0" smtClean="0"/>
              <a:t> </a:t>
            </a:r>
            <a:r>
              <a:rPr lang="en-US" sz="2800" dirty="0" err="1" smtClean="0"/>
              <a:t>está</a:t>
            </a:r>
            <a:r>
              <a:rPr lang="en-US" sz="2800" dirty="0" smtClean="0"/>
              <a:t> </a:t>
            </a:r>
            <a:r>
              <a:rPr lang="en-US" sz="2800" dirty="0" err="1" smtClean="0"/>
              <a:t>determinada</a:t>
            </a:r>
            <a:r>
              <a:rPr lang="en-US" sz="2800" dirty="0" smtClean="0"/>
              <a:t> </a:t>
            </a:r>
            <a:r>
              <a:rPr lang="en-US" sz="2800" dirty="0" err="1" smtClean="0"/>
              <a:t>por</a:t>
            </a:r>
            <a:r>
              <a:rPr lang="en-US" sz="2800" dirty="0" smtClean="0"/>
              <a:t> el </a:t>
            </a:r>
            <a:r>
              <a:rPr lang="en-US" sz="2800" dirty="0" err="1" smtClean="0"/>
              <a:t>Capítulo</a:t>
            </a:r>
            <a:r>
              <a:rPr lang="en-US" sz="2800" dirty="0" smtClean="0"/>
              <a:t> 16 de RDA.</a:t>
            </a:r>
          </a:p>
          <a:p>
            <a:pPr eaLnBrk="1" hangingPunct="1"/>
            <a:r>
              <a:rPr lang="en-US" sz="2800" dirty="0" smtClean="0"/>
              <a:t>Los </a:t>
            </a:r>
            <a:r>
              <a:rPr lang="en-US" sz="2800" dirty="0" err="1" smtClean="0"/>
              <a:t>puntos</a:t>
            </a:r>
            <a:r>
              <a:rPr lang="en-US" sz="2800" dirty="0" smtClean="0"/>
              <a:t> de </a:t>
            </a:r>
            <a:r>
              <a:rPr lang="en-US" sz="2800" dirty="0" err="1" smtClean="0"/>
              <a:t>acceso</a:t>
            </a:r>
            <a:r>
              <a:rPr lang="en-US" sz="2800" dirty="0" smtClean="0"/>
              <a:t> </a:t>
            </a:r>
            <a:r>
              <a:rPr lang="en-US" sz="2800" dirty="0" err="1" smtClean="0"/>
              <a:t>autorizados</a:t>
            </a:r>
            <a:r>
              <a:rPr lang="en-US" sz="2800" dirty="0" smtClean="0"/>
              <a:t> de </a:t>
            </a:r>
            <a:r>
              <a:rPr lang="en-US" sz="2800" dirty="0" err="1" smtClean="0"/>
              <a:t>nombres</a:t>
            </a:r>
            <a:r>
              <a:rPr lang="en-US" sz="2800" dirty="0" smtClean="0"/>
              <a:t> </a:t>
            </a:r>
            <a:r>
              <a:rPr lang="en-US" sz="2800" dirty="0" err="1" smtClean="0"/>
              <a:t>jurisdiccionales</a:t>
            </a:r>
            <a:r>
              <a:rPr lang="en-US" sz="2800" dirty="0" smtClean="0"/>
              <a:t> de </a:t>
            </a:r>
            <a:r>
              <a:rPr lang="en-US" sz="2800" dirty="0" err="1" smtClean="0"/>
              <a:t>lugar</a:t>
            </a:r>
            <a:r>
              <a:rPr lang="en-US" sz="2800" dirty="0" smtClean="0"/>
              <a:t> se </a:t>
            </a:r>
            <a:r>
              <a:rPr lang="en-US" sz="2800" dirty="0" err="1" smtClean="0"/>
              <a:t>forman</a:t>
            </a:r>
            <a:r>
              <a:rPr lang="en-US" sz="2800" dirty="0" smtClean="0"/>
              <a:t> </a:t>
            </a:r>
            <a:r>
              <a:rPr lang="en-US" sz="2800" dirty="0" err="1" smtClean="0"/>
              <a:t>generalmente</a:t>
            </a:r>
            <a:r>
              <a:rPr lang="en-US" sz="2800" dirty="0" smtClean="0"/>
              <a:t> </a:t>
            </a:r>
            <a:r>
              <a:rPr lang="en-US" sz="2800" dirty="0" err="1" smtClean="0"/>
              <a:t>como</a:t>
            </a:r>
            <a:r>
              <a:rPr lang="en-US" sz="2800" dirty="0" smtClean="0"/>
              <a:t> en </a:t>
            </a:r>
            <a:r>
              <a:rPr lang="en-US" sz="2800" dirty="0" err="1" smtClean="0"/>
              <a:t>RCA2</a:t>
            </a:r>
            <a:r>
              <a:rPr lang="en-US" sz="2800" dirty="0" smtClean="0"/>
              <a:t>, </a:t>
            </a:r>
            <a:r>
              <a:rPr lang="en-US" sz="2800" dirty="0" err="1" smtClean="0"/>
              <a:t>p.ej</a:t>
            </a:r>
            <a:r>
              <a:rPr lang="en-US" sz="2800" dirty="0" smtClean="0"/>
              <a:t>. “</a:t>
            </a:r>
            <a:r>
              <a:rPr lang="en-US" sz="2800" dirty="0" smtClean="0">
                <a:solidFill>
                  <a:srgbClr val="0070C0"/>
                </a:solidFill>
              </a:rPr>
              <a:t>Paris (France)</a:t>
            </a:r>
            <a:r>
              <a:rPr lang="en-US" sz="2800" dirty="0" smtClean="0"/>
              <a:t>” </a:t>
            </a:r>
          </a:p>
          <a:p>
            <a:r>
              <a:rPr lang="en-US" sz="2800" dirty="0" err="1" smtClean="0"/>
              <a:t>Práctica</a:t>
            </a:r>
            <a:r>
              <a:rPr lang="en-US" sz="2800" dirty="0" smtClean="0"/>
              <a:t> LC/PCC: register </a:t>
            </a:r>
            <a:r>
              <a:rPr lang="en-US" sz="2800" dirty="0" err="1" smtClean="0"/>
              <a:t>en</a:t>
            </a:r>
            <a:r>
              <a:rPr lang="en-US" sz="2800" dirty="0" smtClean="0"/>
              <a:t> 370 </a:t>
            </a:r>
            <a:r>
              <a:rPr lang="en-US" sz="2800" dirty="0" err="1" smtClean="0"/>
              <a:t>exactamente</a:t>
            </a:r>
            <a:r>
              <a:rPr lang="en-US" sz="2800" dirty="0" smtClean="0"/>
              <a:t> </a:t>
            </a:r>
            <a:r>
              <a:rPr lang="en-US" sz="2800" dirty="0" err="1" smtClean="0"/>
              <a:t>como</a:t>
            </a:r>
            <a:r>
              <a:rPr lang="en-US" sz="2800" dirty="0" smtClean="0"/>
              <a:t> </a:t>
            </a:r>
            <a:r>
              <a:rPr lang="en-US" sz="2800" dirty="0" err="1" smtClean="0"/>
              <a:t>establecido</a:t>
            </a:r>
            <a:r>
              <a:rPr lang="en-US" sz="2800" dirty="0" smtClean="0"/>
              <a:t> </a:t>
            </a:r>
            <a:r>
              <a:rPr lang="en-US" sz="2800" dirty="0" err="1" smtClean="0"/>
              <a:t>en</a:t>
            </a:r>
            <a:r>
              <a:rPr lang="en-US" sz="2800" dirty="0" smtClean="0"/>
              <a:t> LC/NAF.</a:t>
            </a:r>
            <a:endParaRPr lang="en-US" sz="2800" dirty="0"/>
          </a:p>
          <a:p>
            <a:r>
              <a:rPr lang="en-US" sz="2800" dirty="0" smtClean="0"/>
              <a:t>Si el </a:t>
            </a:r>
            <a:r>
              <a:rPr lang="en-US" sz="2800" dirty="0" err="1" smtClean="0"/>
              <a:t>lugar</a:t>
            </a:r>
            <a:r>
              <a:rPr lang="en-US" sz="2800" dirty="0" smtClean="0"/>
              <a:t> ha </a:t>
            </a:r>
            <a:r>
              <a:rPr lang="en-US" sz="2800" dirty="0" err="1" smtClean="0"/>
              <a:t>sido</a:t>
            </a:r>
            <a:r>
              <a:rPr lang="en-US" sz="2800" dirty="0" smtClean="0"/>
              <a:t> </a:t>
            </a:r>
            <a:r>
              <a:rPr lang="en-US" sz="2800" dirty="0" err="1" smtClean="0"/>
              <a:t>establecido</a:t>
            </a:r>
            <a:r>
              <a:rPr lang="en-US" sz="2800" dirty="0" smtClean="0"/>
              <a:t> </a:t>
            </a:r>
            <a:r>
              <a:rPr lang="en-US" sz="2800" dirty="0" err="1" smtClean="0"/>
              <a:t>en</a:t>
            </a:r>
            <a:r>
              <a:rPr lang="en-US" sz="2800" dirty="0" smtClean="0"/>
              <a:t> LC/NAF, </a:t>
            </a:r>
            <a:r>
              <a:rPr lang="en-US" sz="2800" dirty="0" err="1" smtClean="0"/>
              <a:t>incluya</a:t>
            </a:r>
            <a:r>
              <a:rPr lang="en-US" sz="2800" dirty="0" smtClean="0"/>
              <a:t> </a:t>
            </a:r>
            <a:r>
              <a:rPr lang="en-US" sz="2800" dirty="0" smtClean="0">
                <a:solidFill>
                  <a:srgbClr val="0070C0"/>
                </a:solidFill>
              </a:rPr>
              <a:t>$2naf </a:t>
            </a:r>
            <a:r>
              <a:rPr lang="en-US" sz="2800" dirty="0" smtClean="0"/>
              <a:t>al final del campo.</a:t>
            </a:r>
            <a:endParaRPr lang="en-US" sz="2800" dirty="0"/>
          </a:p>
        </p:txBody>
      </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p:txBody>
          <a:bodyPr/>
          <a:lstStyle/>
          <a:p>
            <a:pPr eaLnBrk="1" hangingPunct="1"/>
            <a:r>
              <a:rPr lang="en-US" dirty="0" err="1"/>
              <a:t>Registrando</a:t>
            </a:r>
            <a:r>
              <a:rPr lang="en-US" dirty="0"/>
              <a:t> el </a:t>
            </a:r>
            <a:r>
              <a:rPr lang="en-US" dirty="0" err="1"/>
              <a:t>atributo</a:t>
            </a:r>
            <a:r>
              <a:rPr lang="en-US" dirty="0"/>
              <a:t> Lugar</a:t>
            </a:r>
            <a:endParaRPr lang="en-US" dirty="0" smtClean="0"/>
          </a:p>
        </p:txBody>
      </p:sp>
      <p:sp>
        <p:nvSpPr>
          <p:cNvPr id="27651" name="Content Placeholder 2"/>
          <p:cNvSpPr>
            <a:spLocks noGrp="1"/>
          </p:cNvSpPr>
          <p:nvPr>
            <p:ph idx="1"/>
          </p:nvPr>
        </p:nvSpPr>
        <p:spPr/>
        <p:txBody>
          <a:bodyPr rtlCol="0">
            <a:normAutofit/>
          </a:bodyPr>
          <a:lstStyle/>
          <a:p>
            <a:pPr eaLnBrk="1" fontAlgn="auto" hangingPunct="1">
              <a:spcAft>
                <a:spcPts val="0"/>
              </a:spcAft>
              <a:buFont typeface="Arial" charset="0"/>
              <a:buNone/>
              <a:defRPr/>
            </a:pPr>
            <a:r>
              <a:rPr lang="en-US" sz="2400" dirty="0" smtClean="0"/>
              <a:t>370 $e London (England) $2 </a:t>
            </a:r>
            <a:r>
              <a:rPr lang="en-US" sz="2400" dirty="0" err="1" smtClean="0"/>
              <a:t>naf</a:t>
            </a:r>
            <a:r>
              <a:rPr lang="en-US" sz="2400" dirty="0" smtClean="0"/>
              <a:t>	[</a:t>
            </a:r>
            <a:r>
              <a:rPr lang="en-US" sz="2400" dirty="0" err="1" smtClean="0"/>
              <a:t>lugar</a:t>
            </a:r>
            <a:r>
              <a:rPr lang="en-US" sz="2400" dirty="0" smtClean="0"/>
              <a:t> de </a:t>
            </a:r>
            <a:r>
              <a:rPr lang="en-US" sz="2400" dirty="0" err="1" smtClean="0"/>
              <a:t>residencia</a:t>
            </a:r>
            <a:r>
              <a:rPr lang="en-US" sz="2400" dirty="0" smtClean="0"/>
              <a:t>]	</a:t>
            </a:r>
          </a:p>
          <a:p>
            <a:pPr eaLnBrk="1" fontAlgn="auto" hangingPunct="1">
              <a:spcAft>
                <a:spcPts val="0"/>
              </a:spcAft>
              <a:buNone/>
              <a:defRPr/>
            </a:pPr>
            <a:r>
              <a:rPr lang="en-US" sz="2400" dirty="0" smtClean="0"/>
              <a:t>370 $f Mexico </a:t>
            </a:r>
            <a:r>
              <a:rPr lang="en-US" sz="2400" dirty="0"/>
              <a:t>City (Mexico) $2 </a:t>
            </a:r>
            <a:r>
              <a:rPr lang="en-US" sz="2400" dirty="0" err="1"/>
              <a:t>naf</a:t>
            </a:r>
            <a:r>
              <a:rPr lang="en-US" sz="2400" dirty="0"/>
              <a:t> </a:t>
            </a:r>
            <a:r>
              <a:rPr lang="en-US" sz="2400" dirty="0" smtClean="0"/>
              <a:t>	[</a:t>
            </a:r>
            <a:r>
              <a:rPr lang="en-US" sz="2400" dirty="0" err="1" smtClean="0"/>
              <a:t>otro</a:t>
            </a:r>
            <a:r>
              <a:rPr lang="en-US" sz="2400" dirty="0" smtClean="0"/>
              <a:t> </a:t>
            </a:r>
            <a:r>
              <a:rPr lang="en-US" sz="2400" dirty="0" err="1" smtClean="0"/>
              <a:t>lugar</a:t>
            </a:r>
            <a:r>
              <a:rPr lang="en-US" sz="2400" dirty="0" smtClean="0"/>
              <a:t> </a:t>
            </a:r>
            <a:r>
              <a:rPr lang="en-US" sz="2400" dirty="0" err="1" smtClean="0"/>
              <a:t>asociado</a:t>
            </a:r>
            <a:r>
              <a:rPr lang="en-US" sz="2400" dirty="0" smtClean="0"/>
              <a:t>]</a:t>
            </a:r>
          </a:p>
          <a:p>
            <a:pPr eaLnBrk="1" fontAlgn="auto" hangingPunct="1">
              <a:spcAft>
                <a:spcPts val="0"/>
              </a:spcAft>
              <a:buNone/>
              <a:defRPr/>
            </a:pPr>
            <a:r>
              <a:rPr lang="en-US" sz="2400" dirty="0" smtClean="0"/>
              <a:t>370 $e Austin (</a:t>
            </a:r>
            <a:r>
              <a:rPr lang="en-US" sz="2400" dirty="0"/>
              <a:t>Tex.) $2 </a:t>
            </a:r>
            <a:r>
              <a:rPr lang="en-US" sz="2400" dirty="0" err="1"/>
              <a:t>naf</a:t>
            </a:r>
            <a:r>
              <a:rPr lang="en-US" sz="2400" dirty="0"/>
              <a:t> </a:t>
            </a:r>
            <a:r>
              <a:rPr lang="en-US" sz="2400" dirty="0" smtClean="0"/>
              <a:t>		[</a:t>
            </a:r>
            <a:r>
              <a:rPr lang="en-US" sz="2400" dirty="0" err="1"/>
              <a:t>lugar</a:t>
            </a:r>
            <a:r>
              <a:rPr lang="en-US" sz="2400" dirty="0"/>
              <a:t> de </a:t>
            </a:r>
            <a:r>
              <a:rPr lang="en-US" sz="2400" dirty="0" err="1"/>
              <a:t>residencia</a:t>
            </a:r>
            <a:r>
              <a:rPr lang="en-US" sz="2400" dirty="0"/>
              <a:t>] </a:t>
            </a:r>
            <a:r>
              <a:rPr lang="en-US" sz="2400" dirty="0" smtClean="0"/>
              <a:t>	</a:t>
            </a:r>
          </a:p>
          <a:p>
            <a:pPr eaLnBrk="1" fontAlgn="auto" hangingPunct="1">
              <a:spcAft>
                <a:spcPts val="0"/>
              </a:spcAft>
              <a:buNone/>
              <a:defRPr/>
            </a:pPr>
            <a:r>
              <a:rPr lang="en-US" sz="2400" dirty="0" smtClean="0"/>
              <a:t>370 $f </a:t>
            </a:r>
            <a:r>
              <a:rPr lang="en-US" sz="2400" dirty="0"/>
              <a:t>Ontario (Calif.) $2 </a:t>
            </a:r>
            <a:r>
              <a:rPr lang="en-US" sz="2400" dirty="0" err="1"/>
              <a:t>naf</a:t>
            </a:r>
            <a:r>
              <a:rPr lang="en-US" sz="2400" dirty="0"/>
              <a:t> </a:t>
            </a:r>
            <a:r>
              <a:rPr lang="en-US" sz="2400" dirty="0" smtClean="0"/>
              <a:t>		[</a:t>
            </a:r>
            <a:r>
              <a:rPr lang="en-US" sz="2400" dirty="0" err="1"/>
              <a:t>otro</a:t>
            </a:r>
            <a:r>
              <a:rPr lang="en-US" sz="2400" dirty="0"/>
              <a:t> </a:t>
            </a:r>
            <a:r>
              <a:rPr lang="en-US" sz="2400" dirty="0" err="1"/>
              <a:t>lugar</a:t>
            </a:r>
            <a:r>
              <a:rPr lang="en-US" sz="2400" dirty="0"/>
              <a:t> </a:t>
            </a:r>
            <a:r>
              <a:rPr lang="en-US" sz="2400" dirty="0" err="1" smtClean="0"/>
              <a:t>asociado</a:t>
            </a:r>
            <a:r>
              <a:rPr lang="en-US" sz="2400" dirty="0" smtClean="0"/>
              <a:t>] </a:t>
            </a:r>
          </a:p>
          <a:p>
            <a:pPr eaLnBrk="1" fontAlgn="auto" hangingPunct="1">
              <a:spcAft>
                <a:spcPts val="0"/>
              </a:spcAft>
              <a:buNone/>
              <a:defRPr/>
            </a:pPr>
            <a:r>
              <a:rPr lang="en-US" sz="2400" dirty="0" smtClean="0"/>
              <a:t>370 $e </a:t>
            </a:r>
            <a:r>
              <a:rPr lang="en-US" sz="2400" dirty="0"/>
              <a:t>Arizona $2 </a:t>
            </a:r>
            <a:r>
              <a:rPr lang="en-US" sz="2400" dirty="0" err="1" smtClean="0"/>
              <a:t>naf</a:t>
            </a:r>
            <a:r>
              <a:rPr lang="en-US" sz="2400" dirty="0" smtClean="0"/>
              <a:t>			[</a:t>
            </a:r>
            <a:r>
              <a:rPr lang="en-US" sz="2400" dirty="0" err="1"/>
              <a:t>lugar</a:t>
            </a:r>
            <a:r>
              <a:rPr lang="en-US" sz="2400" dirty="0"/>
              <a:t> de </a:t>
            </a:r>
            <a:r>
              <a:rPr lang="en-US" sz="2400" dirty="0" err="1"/>
              <a:t>residencia</a:t>
            </a:r>
            <a:r>
              <a:rPr lang="en-US" sz="2400" dirty="0"/>
              <a:t>] </a:t>
            </a:r>
            <a:endParaRPr lang="en-US" sz="2400" dirty="0" smtClean="0"/>
          </a:p>
          <a:p>
            <a:pPr eaLnBrk="1" fontAlgn="auto" hangingPunct="1">
              <a:spcAft>
                <a:spcPts val="0"/>
              </a:spcAft>
              <a:buNone/>
              <a:defRPr/>
            </a:pPr>
            <a:r>
              <a:rPr lang="en-US" sz="2400" dirty="0" smtClean="0"/>
              <a:t>370 $e </a:t>
            </a:r>
            <a:r>
              <a:rPr lang="en-US" sz="2400" dirty="0"/>
              <a:t>District of Columbia </a:t>
            </a:r>
            <a:r>
              <a:rPr lang="en-US" sz="2400" dirty="0" smtClean="0"/>
              <a:t>$</a:t>
            </a:r>
            <a:r>
              <a:rPr lang="en-US" sz="2400" dirty="0"/>
              <a:t>2 </a:t>
            </a:r>
            <a:r>
              <a:rPr lang="en-US" sz="2400" dirty="0" err="1"/>
              <a:t>naf</a:t>
            </a:r>
            <a:r>
              <a:rPr lang="en-US" sz="2400" dirty="0" smtClean="0"/>
              <a:t>	[</a:t>
            </a:r>
            <a:r>
              <a:rPr lang="en-US" sz="2400" dirty="0" err="1"/>
              <a:t>lugar</a:t>
            </a:r>
            <a:r>
              <a:rPr lang="en-US" sz="2400" dirty="0"/>
              <a:t> de </a:t>
            </a:r>
            <a:r>
              <a:rPr lang="en-US" sz="2400" dirty="0" err="1"/>
              <a:t>residencia</a:t>
            </a:r>
            <a:r>
              <a:rPr lang="en-US" sz="2400" dirty="0"/>
              <a:t>] </a:t>
            </a:r>
            <a:endParaRPr lang="en-US" sz="2400" dirty="0" smtClean="0"/>
          </a:p>
          <a:p>
            <a:pPr eaLnBrk="1" fontAlgn="auto" hangingPunct="1">
              <a:spcAft>
                <a:spcPts val="0"/>
              </a:spcAft>
              <a:buNone/>
              <a:defRPr/>
            </a:pPr>
            <a:r>
              <a:rPr lang="en-US" sz="2400" dirty="0" smtClean="0"/>
              <a:t>370 $c </a:t>
            </a:r>
            <a:r>
              <a:rPr lang="en-US" sz="2400" dirty="0"/>
              <a:t>United States $2 </a:t>
            </a:r>
            <a:r>
              <a:rPr lang="en-US" sz="2400" dirty="0" err="1" smtClean="0"/>
              <a:t>naf</a:t>
            </a:r>
            <a:r>
              <a:rPr lang="en-US" sz="2400" dirty="0" smtClean="0"/>
              <a:t>		</a:t>
            </a:r>
            <a:r>
              <a:rPr lang="en-US" sz="2400" dirty="0"/>
              <a:t>[</a:t>
            </a:r>
            <a:r>
              <a:rPr lang="en-US" sz="2400" dirty="0" err="1"/>
              <a:t>país</a:t>
            </a:r>
            <a:r>
              <a:rPr lang="en-US" sz="2400" dirty="0"/>
              <a:t> </a:t>
            </a:r>
            <a:r>
              <a:rPr lang="en-US" sz="2400" dirty="0" err="1"/>
              <a:t>asociado</a:t>
            </a:r>
            <a:r>
              <a:rPr lang="en-US" sz="2400" dirty="0"/>
              <a:t>]</a:t>
            </a:r>
          </a:p>
          <a:p>
            <a:pPr marL="0" indent="0" eaLnBrk="1" fontAlgn="auto" hangingPunct="1">
              <a:spcAft>
                <a:spcPts val="0"/>
              </a:spcAft>
              <a:buNone/>
              <a:defRPr/>
            </a:pPr>
            <a:r>
              <a:rPr lang="en-US" sz="2400" dirty="0" smtClean="0"/>
              <a:t>370 $e Auckland (N.Z.) $f Puerto Rico $c </a:t>
            </a:r>
            <a:r>
              <a:rPr lang="en-US" sz="2400" dirty="0"/>
              <a:t>France $2 </a:t>
            </a:r>
            <a:r>
              <a:rPr lang="en-US" sz="2400" dirty="0" err="1" smtClean="0"/>
              <a:t>naf</a:t>
            </a:r>
            <a:endParaRPr lang="en-US" sz="2400" dirty="0"/>
          </a:p>
          <a:p>
            <a:pPr marL="0" indent="0" eaLnBrk="1" fontAlgn="auto" hangingPunct="1">
              <a:spcAft>
                <a:spcPts val="0"/>
              </a:spcAft>
              <a:buNone/>
              <a:defRPr/>
            </a:pPr>
            <a:r>
              <a:rPr lang="en-US" sz="2400" dirty="0" smtClean="0"/>
              <a:t>	[</a:t>
            </a:r>
            <a:r>
              <a:rPr lang="en-US" sz="2400" dirty="0" err="1" smtClean="0"/>
              <a:t>lugar</a:t>
            </a:r>
            <a:r>
              <a:rPr lang="en-US" sz="2400" dirty="0" smtClean="0"/>
              <a:t> de </a:t>
            </a:r>
            <a:r>
              <a:rPr lang="en-US" sz="2400" dirty="0" err="1" smtClean="0"/>
              <a:t>residencia</a:t>
            </a:r>
            <a:r>
              <a:rPr lang="en-US" sz="2400" dirty="0" smtClean="0"/>
              <a:t>, </a:t>
            </a:r>
            <a:r>
              <a:rPr lang="en-US" sz="2400" dirty="0" err="1" smtClean="0"/>
              <a:t>otro</a:t>
            </a:r>
            <a:r>
              <a:rPr lang="en-US" sz="2400" dirty="0" smtClean="0"/>
              <a:t> </a:t>
            </a:r>
            <a:r>
              <a:rPr lang="en-US" sz="2400" dirty="0" err="1"/>
              <a:t>lugar</a:t>
            </a:r>
            <a:r>
              <a:rPr lang="en-US" sz="2400" dirty="0"/>
              <a:t> </a:t>
            </a:r>
            <a:r>
              <a:rPr lang="en-US" sz="2400" dirty="0" err="1"/>
              <a:t>asociado</a:t>
            </a:r>
            <a:r>
              <a:rPr lang="en-US" sz="2400" dirty="0"/>
              <a:t>, </a:t>
            </a:r>
            <a:r>
              <a:rPr lang="en-US" sz="2400" dirty="0" err="1" smtClean="0"/>
              <a:t>país</a:t>
            </a:r>
            <a:r>
              <a:rPr lang="en-US" sz="2400" dirty="0" smtClean="0"/>
              <a:t> </a:t>
            </a:r>
            <a:r>
              <a:rPr lang="en-US" sz="2400" dirty="0" err="1" smtClean="0"/>
              <a:t>asociado</a:t>
            </a:r>
            <a:r>
              <a:rPr lang="en-US" sz="2400" dirty="0" smtClean="0"/>
              <a:t>]</a:t>
            </a:r>
          </a:p>
          <a:p>
            <a:pPr eaLnBrk="1" fontAlgn="auto" hangingPunct="1">
              <a:spcAft>
                <a:spcPts val="0"/>
              </a:spcAft>
              <a:buFont typeface="Arial" charset="0"/>
              <a:buNone/>
              <a:defRPr/>
            </a:pPr>
            <a:r>
              <a:rPr lang="en-US" sz="2400" dirty="0" smtClean="0"/>
              <a:t>		</a:t>
            </a:r>
          </a:p>
        </p:txBody>
      </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534400" cy="1143000"/>
          </a:xfrm>
        </p:spPr>
        <p:txBody>
          <a:bodyPr rtlCol="0">
            <a:normAutofit fontScale="90000"/>
          </a:bodyPr>
          <a:lstStyle/>
          <a:p>
            <a:pPr eaLnBrk="1" fontAlgn="auto" hangingPunct="1">
              <a:spcAft>
                <a:spcPts val="0"/>
              </a:spcAft>
              <a:defRPr/>
            </a:pPr>
            <a:r>
              <a:rPr lang="en-US" dirty="0" smtClean="0"/>
              <a:t>Lugar </a:t>
            </a:r>
            <a:r>
              <a:rPr lang="en-US" dirty="0" err="1" smtClean="0"/>
              <a:t>Asociado</a:t>
            </a:r>
            <a:r>
              <a:rPr lang="en-US" dirty="0" smtClean="0"/>
              <a:t> con la </a:t>
            </a:r>
            <a:r>
              <a:rPr lang="en-US" dirty="0" err="1" smtClean="0"/>
              <a:t>Familia</a:t>
            </a:r>
            <a:r>
              <a:rPr lang="en-US" dirty="0" smtClean="0"/>
              <a:t> (RDA 10.5)</a:t>
            </a:r>
            <a:endParaRPr lang="en-US" dirty="0"/>
          </a:p>
        </p:txBody>
      </p:sp>
      <p:sp>
        <p:nvSpPr>
          <p:cNvPr id="113666" name="Content Placeholder 2"/>
          <p:cNvSpPr>
            <a:spLocks noGrp="1"/>
          </p:cNvSpPr>
          <p:nvPr>
            <p:ph idx="1"/>
          </p:nvPr>
        </p:nvSpPr>
        <p:spPr/>
        <p:txBody>
          <a:bodyPr/>
          <a:lstStyle/>
          <a:p>
            <a:pPr marL="0" indent="0" eaLnBrk="1" hangingPunct="1">
              <a:buNone/>
            </a:pPr>
            <a:r>
              <a:rPr lang="en-US" i="1" dirty="0" err="1" smtClean="0"/>
              <a:t>Registre</a:t>
            </a:r>
            <a:r>
              <a:rPr lang="en-US" i="1" dirty="0" smtClean="0"/>
              <a:t> </a:t>
            </a:r>
            <a:r>
              <a:rPr lang="en-US" i="1" dirty="0"/>
              <a:t>en el campo 370 el </a:t>
            </a:r>
            <a:r>
              <a:rPr lang="en-US" i="1" dirty="0" err="1" smtClean="0"/>
              <a:t>elemento</a:t>
            </a:r>
            <a:r>
              <a:rPr lang="en-US" i="1" dirty="0" smtClean="0"/>
              <a:t>(s) del Lugar </a:t>
            </a:r>
            <a:r>
              <a:rPr lang="en-US" i="1" dirty="0" err="1" smtClean="0"/>
              <a:t>Asociado</a:t>
            </a:r>
            <a:r>
              <a:rPr lang="en-US" i="1" dirty="0" smtClean="0"/>
              <a:t> con la </a:t>
            </a:r>
            <a:r>
              <a:rPr lang="en-US" i="1" dirty="0" err="1" smtClean="0"/>
              <a:t>Familia</a:t>
            </a:r>
            <a:r>
              <a:rPr lang="en-US" i="1" dirty="0"/>
              <a:t>:</a:t>
            </a:r>
            <a:r>
              <a:rPr lang="en-US" i="1" dirty="0" smtClean="0"/>
              <a:t> de </a:t>
            </a:r>
            <a:r>
              <a:rPr lang="en-US" i="1" dirty="0" err="1" smtClean="0"/>
              <a:t>las</a:t>
            </a:r>
            <a:r>
              <a:rPr lang="en-US" i="1" dirty="0" smtClean="0"/>
              <a:t> </a:t>
            </a:r>
            <a:r>
              <a:rPr lang="en-US" i="1" dirty="0" err="1" smtClean="0"/>
              <a:t>familias</a:t>
            </a:r>
            <a:r>
              <a:rPr lang="en-US" i="1" dirty="0" smtClean="0"/>
              <a:t> Cunningham, </a:t>
            </a:r>
            <a:r>
              <a:rPr lang="en-US" i="1" dirty="0" err="1" smtClean="0"/>
              <a:t>Linnell</a:t>
            </a:r>
            <a:r>
              <a:rPr lang="en-US" i="1" dirty="0" smtClean="0"/>
              <a:t>  y </a:t>
            </a:r>
            <a:r>
              <a:rPr lang="en-US" i="1" dirty="0" err="1" smtClean="0"/>
              <a:t>Coniglio</a:t>
            </a:r>
            <a:endParaRPr lang="en-US" i="1"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Lugar </a:t>
            </a:r>
            <a:r>
              <a:rPr lang="en-US" dirty="0" err="1" smtClean="0"/>
              <a:t>Asociado</a:t>
            </a:r>
            <a:r>
              <a:rPr lang="en-US" dirty="0" smtClean="0"/>
              <a:t> con la </a:t>
            </a:r>
            <a:r>
              <a:rPr lang="en-US" dirty="0" err="1" smtClean="0"/>
              <a:t>Familia</a:t>
            </a:r>
            <a:r>
              <a:rPr lang="en-US" dirty="0" smtClean="0"/>
              <a:t> </a:t>
            </a:r>
            <a:r>
              <a:rPr lang="en-US" dirty="0"/>
              <a:t>(</a:t>
            </a:r>
            <a:r>
              <a:rPr lang="en-US" dirty="0" err="1"/>
              <a:t>Coniglio</a:t>
            </a:r>
            <a:r>
              <a:rPr lang="en-US" dirty="0"/>
              <a:t>)</a:t>
            </a:r>
          </a:p>
        </p:txBody>
      </p:sp>
      <p:sp>
        <p:nvSpPr>
          <p:cNvPr id="3" name="Content Placeholder 2"/>
          <p:cNvSpPr>
            <a:spLocks noGrp="1"/>
          </p:cNvSpPr>
          <p:nvPr>
            <p:ph idx="1"/>
          </p:nvPr>
        </p:nvSpPr>
        <p:spPr/>
        <p:txBody>
          <a:bodyPr/>
          <a:lstStyle/>
          <a:p>
            <a:pPr marL="1149350" indent="-1149350">
              <a:buNone/>
            </a:pPr>
            <a:r>
              <a:rPr lang="en-US" sz="2400" dirty="0"/>
              <a:t>046	$s 1912-11-30 [</a:t>
            </a:r>
            <a:r>
              <a:rPr lang="en-US" sz="2400" dirty="0" smtClean="0"/>
              <a:t>o </a:t>
            </a:r>
            <a:r>
              <a:rPr lang="en-US" sz="2400" dirty="0"/>
              <a:t>1913-04-30] $2 </a:t>
            </a:r>
            <a:r>
              <a:rPr lang="en-US" sz="2400" dirty="0" err="1"/>
              <a:t>edtf</a:t>
            </a:r>
            <a:endParaRPr lang="en-US" sz="2400" dirty="0"/>
          </a:p>
          <a:p>
            <a:pPr marL="1149350" indent="-1149350">
              <a:buNone/>
            </a:pPr>
            <a:r>
              <a:rPr lang="en-US" sz="2400" dirty="0"/>
              <a:t>100 3_ 	$a </a:t>
            </a:r>
            <a:r>
              <a:rPr lang="en-US" sz="2400" dirty="0" err="1"/>
              <a:t>Coniglio</a:t>
            </a:r>
            <a:endParaRPr lang="en-US" sz="2400" dirty="0"/>
          </a:p>
          <a:p>
            <a:pPr marL="1149350" indent="-1149350">
              <a:buNone/>
            </a:pPr>
            <a:r>
              <a:rPr lang="en-US" sz="2400" dirty="0"/>
              <a:t>370      	$f </a:t>
            </a:r>
            <a:r>
              <a:rPr lang="en-US" sz="2400" b="1" dirty="0" err="1"/>
              <a:t>Serradifalco</a:t>
            </a:r>
            <a:r>
              <a:rPr lang="en-US" sz="2400" b="1" dirty="0"/>
              <a:t> (Italy) </a:t>
            </a:r>
            <a:r>
              <a:rPr lang="en-US" sz="2400" dirty="0"/>
              <a:t>$f </a:t>
            </a:r>
            <a:r>
              <a:rPr lang="en-US" sz="2400" b="1" dirty="0"/>
              <a:t>Robertsdale (Pa.) </a:t>
            </a:r>
            <a:r>
              <a:rPr lang="en-US" sz="2400" dirty="0"/>
              <a:t>$2 </a:t>
            </a:r>
            <a:r>
              <a:rPr lang="en-US" sz="2400" dirty="0" err="1"/>
              <a:t>naf</a:t>
            </a:r>
            <a:r>
              <a:rPr lang="en-US" sz="2400" dirty="0"/>
              <a:t> </a:t>
            </a:r>
          </a:p>
          <a:p>
            <a:pPr marL="1149350" indent="-1149350">
              <a:buNone/>
            </a:pPr>
            <a:r>
              <a:rPr lang="en-US" sz="2400" dirty="0"/>
              <a:t>376	$a Families $2 </a:t>
            </a:r>
            <a:r>
              <a:rPr lang="en-US" sz="2400" dirty="0" err="1"/>
              <a:t>lcsh</a:t>
            </a:r>
            <a:endParaRPr lang="en-US" sz="2400" dirty="0"/>
          </a:p>
          <a:p>
            <a:pPr marL="1149350" indent="-1149350">
              <a:buNone/>
            </a:pPr>
            <a:r>
              <a:rPr lang="en-US" sz="2400" dirty="0"/>
              <a:t>670	$a The </a:t>
            </a:r>
            <a:r>
              <a:rPr lang="en-US" sz="2400" dirty="0" err="1"/>
              <a:t>Coniglio</a:t>
            </a:r>
            <a:r>
              <a:rPr lang="en-US" sz="2400" dirty="0"/>
              <a:t> family website, 8 April 2014 $b (</a:t>
            </a:r>
            <a:r>
              <a:rPr lang="en-US" sz="2400" dirty="0" err="1"/>
              <a:t>Coniglio</a:t>
            </a:r>
            <a:r>
              <a:rPr lang="en-US" sz="2400" dirty="0"/>
              <a:t> family, descendants of Gaetano and Rosa </a:t>
            </a:r>
            <a:r>
              <a:rPr lang="en-US" sz="2400" dirty="0" err="1"/>
              <a:t>Alessi</a:t>
            </a:r>
            <a:r>
              <a:rPr lang="en-US" sz="2400" dirty="0"/>
              <a:t> </a:t>
            </a:r>
            <a:r>
              <a:rPr lang="en-US" sz="2400" dirty="0" err="1"/>
              <a:t>Coniglio</a:t>
            </a:r>
            <a:r>
              <a:rPr lang="en-US" sz="2400" dirty="0"/>
              <a:t>, who married 30 November 1912 in </a:t>
            </a:r>
            <a:r>
              <a:rPr lang="en-US" sz="2400" dirty="0" err="1"/>
              <a:t>Serradifalco</a:t>
            </a:r>
            <a:r>
              <a:rPr lang="en-US" sz="2400" dirty="0"/>
              <a:t>, Italy and emigrated to the United States 30 April 1913; the family settled in Robertsdale, Pa.)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39634015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Lugar </a:t>
            </a:r>
            <a:r>
              <a:rPr lang="en-US" dirty="0" err="1" smtClean="0"/>
              <a:t>Asociado</a:t>
            </a:r>
            <a:r>
              <a:rPr lang="en-US" dirty="0" smtClean="0"/>
              <a:t> con la </a:t>
            </a:r>
            <a:r>
              <a:rPr lang="en-US" dirty="0" err="1" smtClean="0"/>
              <a:t>Familia</a:t>
            </a:r>
            <a:r>
              <a:rPr lang="en-US" dirty="0" smtClean="0"/>
              <a:t> </a:t>
            </a:r>
            <a:r>
              <a:rPr lang="en-US" dirty="0"/>
              <a:t>(Cunningham)</a:t>
            </a:r>
          </a:p>
        </p:txBody>
      </p:sp>
      <p:sp>
        <p:nvSpPr>
          <p:cNvPr id="3" name="Content Placeholder 2"/>
          <p:cNvSpPr>
            <a:spLocks noGrp="1"/>
          </p:cNvSpPr>
          <p:nvPr>
            <p:ph idx="1"/>
          </p:nvPr>
        </p:nvSpPr>
        <p:spPr/>
        <p:txBody>
          <a:bodyPr/>
          <a:lstStyle/>
          <a:p>
            <a:pPr marL="1149350" indent="-1149350">
              <a:buNone/>
            </a:pPr>
            <a:r>
              <a:rPr lang="en-US" sz="2400" dirty="0"/>
              <a:t>046	$s 1795 [</a:t>
            </a:r>
            <a:r>
              <a:rPr lang="en-US" sz="2400" dirty="0" smtClean="0"/>
              <a:t>o se </a:t>
            </a:r>
            <a:r>
              <a:rPr lang="en-US" sz="2400" dirty="0" err="1" smtClean="0"/>
              <a:t>puede</a:t>
            </a:r>
            <a:r>
              <a:rPr lang="en-US" sz="2400" dirty="0" smtClean="0"/>
              <a:t> </a:t>
            </a:r>
            <a:r>
              <a:rPr lang="en-US" sz="2400" dirty="0" err="1" smtClean="0"/>
              <a:t>elegir</a:t>
            </a:r>
            <a:r>
              <a:rPr lang="en-US" sz="2400" dirty="0" smtClean="0"/>
              <a:t> 1818</a:t>
            </a:r>
            <a:r>
              <a:rPr lang="en-US" sz="2400" dirty="0"/>
              <a:t>, </a:t>
            </a:r>
            <a:r>
              <a:rPr lang="en-US" sz="2400" dirty="0" err="1" smtClean="0"/>
              <a:t>cuando</a:t>
            </a:r>
            <a:r>
              <a:rPr lang="en-US" sz="2400" dirty="0" smtClean="0"/>
              <a:t> </a:t>
            </a:r>
            <a:r>
              <a:rPr lang="en-US" sz="2400" dirty="0" err="1" smtClean="0"/>
              <a:t>llegaron</a:t>
            </a:r>
            <a:r>
              <a:rPr lang="en-US" sz="2400" dirty="0" smtClean="0"/>
              <a:t> </a:t>
            </a:r>
            <a:r>
              <a:rPr lang="en-US" sz="2400" dirty="0" err="1" smtClean="0"/>
              <a:t>en</a:t>
            </a:r>
            <a:r>
              <a:rPr lang="en-US" sz="2400" dirty="0" smtClean="0"/>
              <a:t> Kentucky</a:t>
            </a:r>
            <a:r>
              <a:rPr lang="en-US" sz="2400" dirty="0"/>
              <a:t>] $2 </a:t>
            </a:r>
            <a:r>
              <a:rPr lang="en-US" sz="2400" dirty="0" err="1"/>
              <a:t>edtf</a:t>
            </a:r>
            <a:endParaRPr lang="en-US" sz="2400" dirty="0"/>
          </a:p>
          <a:p>
            <a:pPr marL="1149350" indent="-1149350">
              <a:buNone/>
            </a:pPr>
            <a:r>
              <a:rPr lang="en-US" sz="2400" dirty="0"/>
              <a:t>100 3_ 	$a Cunningham</a:t>
            </a:r>
          </a:p>
          <a:p>
            <a:pPr marL="1149350" indent="-1149350">
              <a:buNone/>
            </a:pPr>
            <a:r>
              <a:rPr lang="en-US" sz="2400" dirty="0"/>
              <a:t>370      	$f </a:t>
            </a:r>
            <a:r>
              <a:rPr lang="en-US" sz="2400" b="1" dirty="0"/>
              <a:t>Trigg County (Ky.) </a:t>
            </a:r>
            <a:r>
              <a:rPr lang="en-US" sz="2400" dirty="0"/>
              <a:t>$2 </a:t>
            </a:r>
            <a:r>
              <a:rPr lang="en-US" sz="2400" dirty="0" err="1"/>
              <a:t>naf</a:t>
            </a:r>
            <a:r>
              <a:rPr lang="en-US" sz="2400" dirty="0"/>
              <a:t> $s 1818</a:t>
            </a:r>
          </a:p>
          <a:p>
            <a:pPr marL="1149350" indent="-1149350">
              <a:buNone/>
            </a:pPr>
            <a:r>
              <a:rPr lang="en-US" sz="2400" dirty="0"/>
              <a:t>376	$a Families $2 </a:t>
            </a:r>
            <a:r>
              <a:rPr lang="en-US" sz="2400" dirty="0" err="1"/>
              <a:t>lcsh</a:t>
            </a:r>
            <a:endParaRPr lang="en-US" sz="2400" dirty="0"/>
          </a:p>
          <a:p>
            <a:pPr marL="1149350" indent="-1149350">
              <a:buNone/>
            </a:pPr>
            <a:r>
              <a:rPr lang="en-US" sz="2400" dirty="0"/>
              <a:t>670	$a The Cunningham family cookbook, 1997: $b pages 5-6 (descendants of William and Nancy Cunningham. William emigrated from Scotland some time after 1785 and married Nancy </a:t>
            </a:r>
            <a:r>
              <a:rPr lang="en-US" sz="2400" dirty="0" err="1"/>
              <a:t>Carr</a:t>
            </a:r>
            <a:r>
              <a:rPr lang="en-US" sz="2400" dirty="0"/>
              <a:t> in 1795. The family settled in Trigg County, 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31661304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Lugar </a:t>
            </a:r>
            <a:r>
              <a:rPr lang="en-US" dirty="0" err="1" smtClean="0"/>
              <a:t>Asociado</a:t>
            </a:r>
            <a:r>
              <a:rPr lang="en-US" dirty="0" smtClean="0"/>
              <a:t> con la </a:t>
            </a:r>
            <a:r>
              <a:rPr lang="en-US" dirty="0" err="1" smtClean="0"/>
              <a:t>Familia</a:t>
            </a:r>
            <a:r>
              <a:rPr lang="en-US" dirty="0" smtClean="0"/>
              <a:t> </a:t>
            </a:r>
            <a:r>
              <a:rPr lang="en-US" dirty="0"/>
              <a:t>(</a:t>
            </a:r>
            <a:r>
              <a:rPr lang="en-US" dirty="0" err="1"/>
              <a:t>Linnell</a:t>
            </a:r>
            <a:r>
              <a:rPr lang="en-US" dirty="0"/>
              <a:t>)</a:t>
            </a:r>
          </a:p>
        </p:txBody>
      </p:sp>
      <p:sp>
        <p:nvSpPr>
          <p:cNvPr id="3" name="Content Placeholder 2"/>
          <p:cNvSpPr>
            <a:spLocks noGrp="1"/>
          </p:cNvSpPr>
          <p:nvPr>
            <p:ph idx="1"/>
          </p:nvPr>
        </p:nvSpPr>
        <p:spPr/>
        <p:txBody>
          <a:bodyPr/>
          <a:lstStyle/>
          <a:p>
            <a:pPr marL="1149350" indent="-1149350">
              <a:buNone/>
            </a:pPr>
            <a:r>
              <a:rPr lang="en-US" sz="2000" dirty="0"/>
              <a:t>046	$s 1638 $2 </a:t>
            </a:r>
            <a:r>
              <a:rPr lang="en-US" sz="2000" dirty="0" err="1"/>
              <a:t>edtf</a:t>
            </a:r>
            <a:endParaRPr lang="en-US" sz="2000" dirty="0"/>
          </a:p>
          <a:p>
            <a:pPr marL="1149350" indent="-1149350">
              <a:buNone/>
            </a:pPr>
            <a:r>
              <a:rPr lang="en-US" sz="2000" dirty="0"/>
              <a:t>100 3_ 	$a </a:t>
            </a:r>
            <a:r>
              <a:rPr lang="en-US" sz="2000" dirty="0" err="1"/>
              <a:t>Linnell</a:t>
            </a:r>
            <a:endParaRPr lang="en-US" sz="2000" dirty="0"/>
          </a:p>
          <a:p>
            <a:pPr marL="1149350" indent="-1149350">
              <a:buNone/>
            </a:pPr>
            <a:r>
              <a:rPr lang="en-US" sz="2000" dirty="0"/>
              <a:t>370        	$f </a:t>
            </a:r>
            <a:r>
              <a:rPr lang="en-US" sz="2000" b="1" dirty="0"/>
              <a:t>North America </a:t>
            </a:r>
            <a:r>
              <a:rPr lang="en-US" sz="2000" dirty="0"/>
              <a:t>$f </a:t>
            </a:r>
            <a:r>
              <a:rPr lang="en-US" sz="2000" b="1" dirty="0"/>
              <a:t>Cape Cod (Mass.) </a:t>
            </a:r>
            <a:r>
              <a:rPr lang="en-US" sz="2000" dirty="0"/>
              <a:t>$2 </a:t>
            </a:r>
            <a:r>
              <a:rPr lang="en-US" sz="2000" dirty="0" err="1"/>
              <a:t>lcsh</a:t>
            </a:r>
            <a:endParaRPr lang="en-US" sz="2000" dirty="0"/>
          </a:p>
          <a:p>
            <a:pPr marL="1149350" indent="-1149350">
              <a:buNone/>
            </a:pPr>
            <a:r>
              <a:rPr lang="en-US" sz="2000" dirty="0"/>
              <a:t>370        	$f </a:t>
            </a:r>
            <a:r>
              <a:rPr lang="en-US" sz="2000" b="1" dirty="0"/>
              <a:t>Scituate (Mass.) </a:t>
            </a:r>
            <a:r>
              <a:rPr lang="en-US" sz="2000" dirty="0"/>
              <a:t>$f </a:t>
            </a:r>
            <a:r>
              <a:rPr lang="en-US" sz="2000" b="1" dirty="0"/>
              <a:t>Barnstable (Mass.) </a:t>
            </a:r>
            <a:r>
              <a:rPr lang="en-US" sz="2000" dirty="0"/>
              <a:t>$f </a:t>
            </a:r>
            <a:r>
              <a:rPr lang="en-US" sz="2000" b="1" dirty="0"/>
              <a:t>Massachusetts</a:t>
            </a:r>
            <a:r>
              <a:rPr lang="en-US" sz="2000" dirty="0"/>
              <a:t> $c </a:t>
            </a:r>
            <a:r>
              <a:rPr lang="en-US" sz="2000" b="1" dirty="0"/>
              <a:t>United States </a:t>
            </a:r>
            <a:r>
              <a:rPr lang="en-US" sz="2000" dirty="0"/>
              <a:t>$2 </a:t>
            </a:r>
            <a:r>
              <a:rPr lang="en-US" sz="2000" dirty="0" err="1"/>
              <a:t>naf</a:t>
            </a:r>
            <a:r>
              <a:rPr lang="en-US" sz="2000" dirty="0"/>
              <a:t> [</a:t>
            </a:r>
            <a:r>
              <a:rPr lang="en-US" sz="2000" dirty="0" err="1"/>
              <a:t>todos</a:t>
            </a:r>
            <a:r>
              <a:rPr lang="en-US" sz="2000" dirty="0"/>
              <a:t> </a:t>
            </a:r>
            <a:r>
              <a:rPr lang="en-US" sz="2000" dirty="0" err="1"/>
              <a:t>posibles</a:t>
            </a:r>
            <a:r>
              <a:rPr lang="en-US" sz="2000" dirty="0"/>
              <a:t>, </a:t>
            </a:r>
            <a:r>
              <a:rPr lang="en-US" sz="2000" dirty="0" err="1"/>
              <a:t>probablemente</a:t>
            </a:r>
            <a:r>
              <a:rPr lang="en-US" sz="2000" dirty="0"/>
              <a:t> no </a:t>
            </a:r>
            <a:r>
              <a:rPr lang="en-US" sz="2000" dirty="0" err="1"/>
              <a:t>todos</a:t>
            </a:r>
            <a:r>
              <a:rPr lang="en-US" sz="2000" dirty="0"/>
              <a:t> </a:t>
            </a:r>
            <a:r>
              <a:rPr lang="en-US" sz="2000" dirty="0" err="1"/>
              <a:t>estarían</a:t>
            </a:r>
            <a:r>
              <a:rPr lang="en-US" sz="2000" dirty="0"/>
              <a:t> </a:t>
            </a:r>
            <a:r>
              <a:rPr lang="en-US" sz="2000" dirty="0" err="1"/>
              <a:t>en</a:t>
            </a:r>
            <a:r>
              <a:rPr lang="en-US" sz="2000" dirty="0"/>
              <a:t> </a:t>
            </a:r>
            <a:r>
              <a:rPr lang="en-US" sz="2000" dirty="0" err="1"/>
              <a:t>una</a:t>
            </a:r>
            <a:r>
              <a:rPr lang="en-US" sz="2000" dirty="0"/>
              <a:t> </a:t>
            </a:r>
            <a:r>
              <a:rPr lang="en-US" sz="2000" dirty="0" err="1"/>
              <a:t>descripción</a:t>
            </a:r>
            <a:r>
              <a:rPr lang="en-US" sz="2000" dirty="0" smtClean="0"/>
              <a:t>]</a:t>
            </a:r>
            <a:endParaRPr lang="en-US" sz="2000" dirty="0"/>
          </a:p>
          <a:p>
            <a:pPr marL="1149350" indent="-1149350">
              <a:buNone/>
            </a:pPr>
            <a:r>
              <a:rPr lang="en-US" sz="2000" dirty="0"/>
              <a:t>376	$a Families $2 </a:t>
            </a:r>
            <a:r>
              <a:rPr lang="en-US" sz="2000" dirty="0" err="1"/>
              <a:t>lcsh</a:t>
            </a:r>
            <a:endParaRPr lang="en-US" sz="2000" dirty="0"/>
          </a:p>
          <a:p>
            <a:pPr marL="1149350" indent="-1149350">
              <a:buNone/>
            </a:pPr>
            <a:r>
              <a:rPr lang="en-US" sz="2000" dirty="0"/>
              <a:t>670	$a </a:t>
            </a:r>
            <a:r>
              <a:rPr lang="en-US" sz="2000" dirty="0" err="1"/>
              <a:t>Linnell</a:t>
            </a:r>
            <a:r>
              <a:rPr lang="en-US" sz="2000" dirty="0"/>
              <a:t> family newsletter, 1989-</a:t>
            </a:r>
          </a:p>
          <a:p>
            <a:pPr marL="1149350" indent="-1149350">
              <a:buNone/>
            </a:pPr>
            <a:r>
              <a:rPr lang="en-US" sz="2000" dirty="0"/>
              <a:t>670	$a </a:t>
            </a:r>
            <a:r>
              <a:rPr lang="en-US" sz="2000" dirty="0" err="1"/>
              <a:t>Linnell</a:t>
            </a:r>
            <a:r>
              <a:rPr lang="en-US" sz="2000" dirty="0"/>
              <a:t> Family Association website, 8 April 2014 $b (The </a:t>
            </a:r>
            <a:r>
              <a:rPr lang="en-US" sz="2000" dirty="0" err="1"/>
              <a:t>Linnell</a:t>
            </a:r>
            <a:r>
              <a:rPr lang="en-US" sz="2000" dirty="0"/>
              <a:t> family consists of all </a:t>
            </a:r>
            <a:r>
              <a:rPr lang="en-US" sz="2000" dirty="0" err="1"/>
              <a:t>Linnells</a:t>
            </a:r>
            <a:r>
              <a:rPr lang="en-US" sz="2000" dirty="0"/>
              <a:t> in North America, all presumed to be descendants of Robert </a:t>
            </a:r>
            <a:r>
              <a:rPr lang="en-US" sz="2000" dirty="0" err="1"/>
              <a:t>Linnell</a:t>
            </a:r>
            <a:r>
              <a:rPr lang="en-US" sz="20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9052113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43000"/>
          </a:xfrm>
        </p:spPr>
        <p:txBody>
          <a:bodyPr rtlCol="0">
            <a:normAutofit fontScale="90000"/>
          </a:bodyPr>
          <a:lstStyle/>
          <a:p>
            <a:pPr eaLnBrk="1" fontAlgn="auto" hangingPunct="1">
              <a:spcAft>
                <a:spcPts val="0"/>
              </a:spcAft>
              <a:defRPr/>
            </a:pPr>
            <a:r>
              <a:rPr lang="en-US" dirty="0" err="1" smtClean="0"/>
              <a:t>Miembro</a:t>
            </a:r>
            <a:r>
              <a:rPr lang="en-US" dirty="0" smtClean="0"/>
              <a:t> </a:t>
            </a:r>
            <a:r>
              <a:rPr lang="en-US" dirty="0" err="1" smtClean="0"/>
              <a:t>Prominente</a:t>
            </a:r>
            <a:r>
              <a:rPr lang="en-US" dirty="0" smtClean="0"/>
              <a:t> de la </a:t>
            </a:r>
            <a:r>
              <a:rPr lang="en-US" dirty="0" err="1" smtClean="0"/>
              <a:t>Familia</a:t>
            </a:r>
            <a:r>
              <a:rPr lang="en-US" dirty="0" smtClean="0"/>
              <a:t> </a:t>
            </a:r>
            <a:br>
              <a:rPr lang="en-US" dirty="0" smtClean="0"/>
            </a:br>
            <a:r>
              <a:rPr lang="en-US" dirty="0" smtClean="0"/>
              <a:t>(RDA 10.6)</a:t>
            </a:r>
            <a:endParaRPr lang="en-US" dirty="0"/>
          </a:p>
        </p:txBody>
      </p:sp>
      <p:sp>
        <p:nvSpPr>
          <p:cNvPr id="115714" name="Content Placeholder 2"/>
          <p:cNvSpPr>
            <a:spLocks noGrp="1"/>
          </p:cNvSpPr>
          <p:nvPr>
            <p:ph idx="1"/>
          </p:nvPr>
        </p:nvSpPr>
        <p:spPr>
          <a:xfrm>
            <a:off x="457200" y="1600200"/>
            <a:ext cx="8686800" cy="4525963"/>
          </a:xfrm>
        </p:spPr>
        <p:txBody>
          <a:bodyPr/>
          <a:lstStyle/>
          <a:p>
            <a:pPr eaLnBrk="1" hangingPunct="1"/>
            <a:endParaRPr lang="en-US" dirty="0" smtClean="0"/>
          </a:p>
          <a:p>
            <a:pPr eaLnBrk="1" hangingPunct="1"/>
            <a:r>
              <a:rPr lang="en-US" dirty="0" smtClean="0"/>
              <a:t>El </a:t>
            </a:r>
            <a:r>
              <a:rPr lang="en-US" dirty="0" err="1" smtClean="0"/>
              <a:t>elemento</a:t>
            </a:r>
            <a:r>
              <a:rPr lang="en-US" dirty="0" smtClean="0"/>
              <a:t> </a:t>
            </a:r>
            <a:r>
              <a:rPr lang="en-US" dirty="0" err="1" smtClean="0"/>
              <a:t>Miembro</a:t>
            </a:r>
            <a:r>
              <a:rPr lang="en-US" dirty="0" smtClean="0"/>
              <a:t> </a:t>
            </a:r>
            <a:r>
              <a:rPr lang="en-US" dirty="0" err="1" smtClean="0"/>
              <a:t>Prominente</a:t>
            </a:r>
            <a:r>
              <a:rPr lang="en-US" dirty="0" smtClean="0"/>
              <a:t> de la </a:t>
            </a:r>
            <a:r>
              <a:rPr lang="en-US" dirty="0" err="1" smtClean="0"/>
              <a:t>Familia</a:t>
            </a:r>
            <a:r>
              <a:rPr lang="en-US" dirty="0" smtClean="0"/>
              <a:t> se </a:t>
            </a:r>
            <a:r>
              <a:rPr lang="en-US" dirty="0" err="1" smtClean="0"/>
              <a:t>registra</a:t>
            </a:r>
            <a:r>
              <a:rPr lang="en-US" dirty="0" smtClean="0"/>
              <a:t> en el campo 376, </a:t>
            </a:r>
            <a:r>
              <a:rPr lang="en-US" dirty="0" err="1" smtClean="0"/>
              <a:t>subcampo</a:t>
            </a:r>
            <a:r>
              <a:rPr lang="en-US" dirty="0" smtClean="0"/>
              <a:t> $b, sin </a:t>
            </a:r>
            <a:r>
              <a:rPr lang="en-US" dirty="0" err="1" smtClean="0"/>
              <a:t>ninguna</a:t>
            </a:r>
            <a:r>
              <a:rPr lang="en-US" dirty="0" smtClean="0"/>
              <a:t> </a:t>
            </a:r>
            <a:r>
              <a:rPr lang="en-US" dirty="0" err="1" smtClean="0"/>
              <a:t>codificación</a:t>
            </a:r>
            <a:r>
              <a:rPr lang="en-US" dirty="0" smtClean="0"/>
              <a:t> </a:t>
            </a:r>
            <a:r>
              <a:rPr lang="en-US" dirty="0" err="1" smtClean="0"/>
              <a:t>interna</a:t>
            </a:r>
            <a:r>
              <a:rPr lang="en-US" dirty="0" smtClean="0"/>
              <a:t> </a:t>
            </a:r>
            <a:r>
              <a:rPr lang="en-US" dirty="0" err="1" smtClean="0"/>
              <a:t>dentro</a:t>
            </a:r>
            <a:r>
              <a:rPr lang="en-US" dirty="0" smtClean="0"/>
              <a:t> del </a:t>
            </a:r>
            <a:r>
              <a:rPr lang="en-US" dirty="0" err="1" smtClean="0"/>
              <a:t>subcampo</a:t>
            </a:r>
            <a:r>
              <a:rPr lang="en-US" dirty="0" smtClean="0"/>
              <a:t>.   </a:t>
            </a:r>
            <a:r>
              <a:rPr lang="en-US" dirty="0" err="1" smtClean="0"/>
              <a:t>Utilice</a:t>
            </a:r>
            <a:r>
              <a:rPr lang="en-US" dirty="0" smtClean="0"/>
              <a:t> la forma </a:t>
            </a:r>
            <a:r>
              <a:rPr lang="en-US" dirty="0" err="1" smtClean="0"/>
              <a:t>establecida</a:t>
            </a:r>
            <a:r>
              <a:rPr lang="en-US" dirty="0" smtClean="0"/>
              <a:t> del </a:t>
            </a:r>
            <a:r>
              <a:rPr lang="en-US" dirty="0" err="1" smtClean="0"/>
              <a:t>nombre</a:t>
            </a:r>
            <a:r>
              <a:rPr lang="en-US" dirty="0" smtClean="0"/>
              <a:t> personal.</a:t>
            </a:r>
          </a:p>
          <a:p>
            <a:pPr marL="0" indent="0" eaLnBrk="1" hangingPunct="1">
              <a:buNone/>
            </a:pPr>
            <a:endParaRPr lang="en-US" sz="2000" dirty="0" smtClean="0"/>
          </a:p>
          <a:p>
            <a:pPr eaLnBrk="1" hangingPunct="1">
              <a:buFont typeface="Arial" charset="0"/>
              <a:buNone/>
            </a:pPr>
            <a:r>
              <a:rPr lang="en-US" dirty="0" smtClean="0"/>
              <a:t>		</a:t>
            </a:r>
            <a:r>
              <a:rPr lang="en-US" sz="2400" dirty="0" smtClean="0"/>
              <a:t> 376	Families $2 </a:t>
            </a:r>
            <a:r>
              <a:rPr lang="en-US" sz="2400" dirty="0" err="1" smtClean="0"/>
              <a:t>lcsh</a:t>
            </a:r>
            <a:endParaRPr lang="en-US" sz="2400" dirty="0" smtClean="0"/>
          </a:p>
          <a:p>
            <a:pPr eaLnBrk="1" hangingPunct="1">
              <a:buFont typeface="Arial" charset="0"/>
              <a:buNone/>
            </a:pPr>
            <a:r>
              <a:rPr lang="en-US" sz="2400" dirty="0"/>
              <a:t>	</a:t>
            </a:r>
            <a:r>
              <a:rPr lang="en-US" sz="2400" dirty="0" smtClean="0"/>
              <a:t>	 376	Family $b Nibley, Hugh, 1910-2005 </a:t>
            </a:r>
          </a:p>
          <a:p>
            <a:pPr eaLnBrk="1" hangingPunct="1"/>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rtlCol="0">
            <a:normAutofit fontScale="90000"/>
          </a:bodyPr>
          <a:lstStyle/>
          <a:p>
            <a:pPr eaLnBrk="1" fontAlgn="auto" hangingPunct="1">
              <a:spcAft>
                <a:spcPts val="0"/>
              </a:spcAft>
              <a:defRPr/>
            </a:pPr>
            <a:r>
              <a:rPr lang="en-US" dirty="0" err="1"/>
              <a:t>Miembro</a:t>
            </a:r>
            <a:r>
              <a:rPr lang="en-US" dirty="0"/>
              <a:t> </a:t>
            </a:r>
            <a:r>
              <a:rPr lang="en-US" dirty="0" err="1"/>
              <a:t>Prominente</a:t>
            </a:r>
            <a:r>
              <a:rPr lang="en-US" dirty="0"/>
              <a:t> de la </a:t>
            </a:r>
            <a:r>
              <a:rPr lang="en-US" dirty="0" err="1" smtClean="0"/>
              <a:t>Familia</a:t>
            </a:r>
            <a:r>
              <a:rPr lang="en-US" dirty="0" smtClean="0"/>
              <a:t/>
            </a:r>
            <a:br>
              <a:rPr lang="en-US" dirty="0" smtClean="0"/>
            </a:br>
            <a:r>
              <a:rPr lang="en-US" dirty="0" smtClean="0"/>
              <a:t>(</a:t>
            </a:r>
            <a:r>
              <a:rPr lang="en-US" dirty="0"/>
              <a:t>RDA </a:t>
            </a:r>
            <a:r>
              <a:rPr lang="en-US" dirty="0" smtClean="0"/>
              <a:t>10.6)</a:t>
            </a:r>
            <a:endParaRPr lang="en-US" dirty="0"/>
          </a:p>
        </p:txBody>
      </p:sp>
      <p:sp>
        <p:nvSpPr>
          <p:cNvPr id="116738" name="Content Placeholder 2"/>
          <p:cNvSpPr>
            <a:spLocks noGrp="1"/>
          </p:cNvSpPr>
          <p:nvPr>
            <p:ph idx="1"/>
          </p:nvPr>
        </p:nvSpPr>
        <p:spPr>
          <a:xfrm>
            <a:off x="533400" y="1828800"/>
            <a:ext cx="8229600" cy="4525963"/>
          </a:xfrm>
        </p:spPr>
        <p:txBody>
          <a:bodyPr/>
          <a:lstStyle/>
          <a:p>
            <a:pPr marL="0" indent="0" eaLnBrk="1" hangingPunct="1">
              <a:buNone/>
            </a:pPr>
            <a:r>
              <a:rPr lang="en-US" i="1" dirty="0" err="1" smtClean="0"/>
              <a:t>Registre</a:t>
            </a:r>
            <a:r>
              <a:rPr lang="en-US" i="1" dirty="0" smtClean="0"/>
              <a:t> </a:t>
            </a:r>
            <a:r>
              <a:rPr lang="en-US" i="1" dirty="0"/>
              <a:t>en el campo 376 </a:t>
            </a:r>
            <a:r>
              <a:rPr lang="en-US" i="1" dirty="0" err="1"/>
              <a:t>subcampo</a:t>
            </a:r>
            <a:r>
              <a:rPr lang="en-US" i="1" dirty="0"/>
              <a:t> $</a:t>
            </a:r>
            <a:r>
              <a:rPr lang="en-US" i="1" dirty="0" smtClean="0"/>
              <a:t>b, el </a:t>
            </a:r>
            <a:r>
              <a:rPr lang="en-US" i="1" dirty="0" err="1" smtClean="0"/>
              <a:t>elemento</a:t>
            </a:r>
            <a:r>
              <a:rPr lang="en-US" i="1" dirty="0" smtClean="0"/>
              <a:t>(s) del </a:t>
            </a:r>
            <a:r>
              <a:rPr lang="en-US" i="1" dirty="0" err="1" smtClean="0"/>
              <a:t>Miembro</a:t>
            </a:r>
            <a:r>
              <a:rPr lang="en-US" i="1" dirty="0" smtClean="0"/>
              <a:t> </a:t>
            </a:r>
            <a:r>
              <a:rPr lang="en-US" i="1" dirty="0" err="1" smtClean="0"/>
              <a:t>Prominente</a:t>
            </a:r>
            <a:r>
              <a:rPr lang="en-US" i="1" dirty="0" smtClean="0"/>
              <a:t> de la </a:t>
            </a:r>
            <a:r>
              <a:rPr lang="en-US" i="1" dirty="0" err="1" smtClean="0"/>
              <a:t>Familia</a:t>
            </a:r>
            <a:r>
              <a:rPr lang="en-US" i="1" dirty="0" smtClean="0"/>
              <a:t>: de </a:t>
            </a:r>
            <a:r>
              <a:rPr lang="en-US" i="1" dirty="0" err="1" smtClean="0"/>
              <a:t>las</a:t>
            </a:r>
            <a:r>
              <a:rPr lang="en-US" i="1" dirty="0" smtClean="0"/>
              <a:t> </a:t>
            </a:r>
            <a:r>
              <a:rPr lang="en-US" i="1" dirty="0" err="1" smtClean="0"/>
              <a:t>familias</a:t>
            </a:r>
            <a:r>
              <a:rPr lang="en-US" i="1" dirty="0" smtClean="0"/>
              <a:t> Cunningham, </a:t>
            </a:r>
            <a:r>
              <a:rPr lang="en-US" i="1" dirty="0" err="1" smtClean="0"/>
              <a:t>Linnell</a:t>
            </a:r>
            <a:r>
              <a:rPr lang="en-US" i="1" dirty="0" smtClean="0"/>
              <a:t> </a:t>
            </a:r>
            <a:r>
              <a:rPr lang="en-US" i="1" dirty="0"/>
              <a:t>y</a:t>
            </a:r>
            <a:r>
              <a:rPr lang="en-US" i="1" dirty="0" smtClean="0"/>
              <a:t> </a:t>
            </a:r>
            <a:r>
              <a:rPr lang="en-US" i="1" dirty="0" err="1" smtClean="0"/>
              <a:t>Coniglio</a:t>
            </a: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Miembro</a:t>
            </a:r>
            <a:r>
              <a:rPr lang="en-US" dirty="0" smtClean="0"/>
              <a:t> </a:t>
            </a:r>
            <a:r>
              <a:rPr lang="en-US" dirty="0" err="1" smtClean="0"/>
              <a:t>Prominente</a:t>
            </a:r>
            <a:r>
              <a:rPr lang="en-US" dirty="0" smtClean="0"/>
              <a:t> de la </a:t>
            </a:r>
            <a:r>
              <a:rPr lang="en-US" dirty="0" err="1" smtClean="0"/>
              <a:t>Familia</a:t>
            </a:r>
            <a:r>
              <a:rPr lang="en-US" dirty="0"/>
              <a:t/>
            </a:r>
            <a:br>
              <a:rPr lang="en-US" dirty="0"/>
            </a:br>
            <a:r>
              <a:rPr lang="en-US" dirty="0"/>
              <a:t>(</a:t>
            </a:r>
            <a:r>
              <a:rPr lang="en-US" dirty="0" err="1"/>
              <a:t>Coniglio</a:t>
            </a:r>
            <a:r>
              <a:rPr lang="en-US" dirty="0"/>
              <a:t>)</a:t>
            </a:r>
          </a:p>
        </p:txBody>
      </p:sp>
      <p:sp>
        <p:nvSpPr>
          <p:cNvPr id="3" name="Content Placeholder 2"/>
          <p:cNvSpPr>
            <a:spLocks noGrp="1"/>
          </p:cNvSpPr>
          <p:nvPr>
            <p:ph idx="1"/>
          </p:nvPr>
        </p:nvSpPr>
        <p:spPr/>
        <p:txBody>
          <a:bodyPr/>
          <a:lstStyle/>
          <a:p>
            <a:pPr marL="1149350" indent="-1149350">
              <a:buNone/>
            </a:pPr>
            <a:r>
              <a:rPr lang="en-US" sz="2400" dirty="0"/>
              <a:t>046	$s 1912-11-30 [</a:t>
            </a:r>
            <a:r>
              <a:rPr lang="en-US" sz="2400" dirty="0" smtClean="0"/>
              <a:t>o </a:t>
            </a:r>
            <a:r>
              <a:rPr lang="en-US" sz="2400" dirty="0"/>
              <a:t>1913-04-30] $2 </a:t>
            </a:r>
            <a:r>
              <a:rPr lang="en-US" sz="2400" dirty="0" err="1"/>
              <a:t>edtf</a:t>
            </a:r>
            <a:endParaRPr lang="en-US" sz="2400" dirty="0"/>
          </a:p>
          <a:p>
            <a:pPr marL="1149350" indent="-1149350">
              <a:buNone/>
            </a:pPr>
            <a:r>
              <a:rPr lang="en-US" sz="2400" dirty="0"/>
              <a:t>100 3_ 	$a </a:t>
            </a:r>
            <a:r>
              <a:rPr lang="en-US" sz="2400" dirty="0" err="1"/>
              <a:t>Coniglio</a:t>
            </a:r>
            <a:endParaRPr lang="en-US" sz="2400" dirty="0"/>
          </a:p>
          <a:p>
            <a:pPr marL="1149350" indent="-1149350">
              <a:buNone/>
            </a:pPr>
            <a:r>
              <a:rPr lang="en-US" sz="2400" dirty="0"/>
              <a:t>370      	$f </a:t>
            </a:r>
            <a:r>
              <a:rPr lang="en-US" sz="2400" dirty="0" err="1"/>
              <a:t>Serradifalco</a:t>
            </a:r>
            <a:r>
              <a:rPr lang="en-US" sz="2400" dirty="0"/>
              <a:t> (Italy) $f Robertsdale (Pa.) $2 </a:t>
            </a:r>
            <a:r>
              <a:rPr lang="en-US" sz="2400" dirty="0" err="1"/>
              <a:t>naf</a:t>
            </a:r>
            <a:r>
              <a:rPr lang="en-US" sz="2400" dirty="0"/>
              <a:t> </a:t>
            </a:r>
          </a:p>
          <a:p>
            <a:pPr marL="1149350" indent="-1149350">
              <a:buNone/>
            </a:pPr>
            <a:r>
              <a:rPr lang="en-US" sz="2400" dirty="0"/>
              <a:t>376	$a Families $2 </a:t>
            </a:r>
            <a:r>
              <a:rPr lang="en-US" sz="2400" dirty="0" err="1"/>
              <a:t>lcsh</a:t>
            </a:r>
            <a:r>
              <a:rPr lang="en-US" sz="2400" dirty="0"/>
              <a:t> </a:t>
            </a:r>
          </a:p>
          <a:p>
            <a:pPr marL="1149350" indent="-1149350">
              <a:buNone/>
            </a:pPr>
            <a:r>
              <a:rPr lang="en-US" sz="2400" dirty="0"/>
              <a:t>376	$b </a:t>
            </a:r>
            <a:r>
              <a:rPr lang="en-US" sz="2400" b="1" dirty="0" err="1"/>
              <a:t>Coniglio</a:t>
            </a:r>
            <a:r>
              <a:rPr lang="en-US" sz="2400" b="1" dirty="0"/>
              <a:t>, Gaetano, 1889-1944 </a:t>
            </a:r>
            <a:r>
              <a:rPr lang="en-US" sz="2400" dirty="0"/>
              <a:t>$b </a:t>
            </a:r>
            <a:r>
              <a:rPr lang="en-US" sz="2400" b="1" dirty="0" err="1"/>
              <a:t>Coniglio</a:t>
            </a:r>
            <a:r>
              <a:rPr lang="en-US" sz="2400" b="1" dirty="0"/>
              <a:t>, Rosa, 1893-1972</a:t>
            </a:r>
            <a:endParaRPr lang="en-US" sz="2400" dirty="0"/>
          </a:p>
          <a:p>
            <a:pPr marL="1149350" indent="-1149350">
              <a:buNone/>
            </a:pPr>
            <a:r>
              <a:rPr lang="en-US" sz="2400" dirty="0"/>
              <a:t>670	$a The </a:t>
            </a:r>
            <a:r>
              <a:rPr lang="en-US" sz="2400" dirty="0" err="1"/>
              <a:t>Coniglio</a:t>
            </a:r>
            <a:r>
              <a:rPr lang="en-US" sz="2400" dirty="0"/>
              <a:t> family website, 8 April 2014 $b (</a:t>
            </a:r>
            <a:r>
              <a:rPr lang="en-US" sz="2400" dirty="0" err="1"/>
              <a:t>Coniglio</a:t>
            </a:r>
            <a:r>
              <a:rPr lang="en-US" sz="2400" dirty="0"/>
              <a:t> family, descendants of Gaetano and Rosa </a:t>
            </a:r>
            <a:r>
              <a:rPr lang="en-US" sz="2400" dirty="0" err="1"/>
              <a:t>Alessi</a:t>
            </a:r>
            <a:r>
              <a:rPr lang="en-US" sz="2400" dirty="0"/>
              <a:t> </a:t>
            </a:r>
            <a:r>
              <a:rPr lang="en-US" sz="2400" dirty="0" err="1"/>
              <a:t>Coniglio</a:t>
            </a:r>
            <a:r>
              <a:rPr lang="en-US" sz="2400" dirty="0"/>
              <a:t>, who married 30 November 1912 in </a:t>
            </a:r>
            <a:r>
              <a:rPr lang="en-US" sz="2400" dirty="0" err="1"/>
              <a:t>Serradifalco</a:t>
            </a:r>
            <a:r>
              <a:rPr lang="en-US" sz="2400" dirty="0"/>
              <a:t>, Italy and emigrated to the United States 30 April 1913; the family settled in Robertsdale, Pa.)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1540238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Miembro</a:t>
            </a:r>
            <a:r>
              <a:rPr lang="en-US" dirty="0" smtClean="0"/>
              <a:t> </a:t>
            </a:r>
            <a:r>
              <a:rPr lang="en-US" dirty="0" err="1" smtClean="0"/>
              <a:t>Prominente</a:t>
            </a:r>
            <a:r>
              <a:rPr lang="en-US" dirty="0" smtClean="0"/>
              <a:t> de la </a:t>
            </a:r>
            <a:r>
              <a:rPr lang="en-US" dirty="0" err="1" smtClean="0"/>
              <a:t>Familia</a:t>
            </a:r>
            <a:r>
              <a:rPr lang="en-US" dirty="0"/>
              <a:t/>
            </a:r>
            <a:br>
              <a:rPr lang="en-US" dirty="0"/>
            </a:br>
            <a:r>
              <a:rPr lang="en-US" dirty="0"/>
              <a:t>(Cunningham)</a:t>
            </a:r>
          </a:p>
        </p:txBody>
      </p:sp>
      <p:sp>
        <p:nvSpPr>
          <p:cNvPr id="3" name="Content Placeholder 2"/>
          <p:cNvSpPr>
            <a:spLocks noGrp="1"/>
          </p:cNvSpPr>
          <p:nvPr>
            <p:ph idx="1"/>
          </p:nvPr>
        </p:nvSpPr>
        <p:spPr>
          <a:xfrm>
            <a:off x="457200" y="1600200"/>
            <a:ext cx="8229600" cy="4876800"/>
          </a:xfrm>
        </p:spPr>
        <p:txBody>
          <a:bodyPr/>
          <a:lstStyle/>
          <a:p>
            <a:pPr marL="1149350" indent="-1149350">
              <a:buNone/>
            </a:pPr>
            <a:r>
              <a:rPr lang="en-US" sz="2400" dirty="0"/>
              <a:t>046	$s 1795 [</a:t>
            </a:r>
            <a:r>
              <a:rPr lang="en-US" sz="2400" dirty="0" smtClean="0"/>
              <a:t>o se </a:t>
            </a:r>
            <a:r>
              <a:rPr lang="en-US" sz="2400" dirty="0" err="1" smtClean="0"/>
              <a:t>puede</a:t>
            </a:r>
            <a:r>
              <a:rPr lang="en-US" sz="2400" dirty="0" smtClean="0"/>
              <a:t> </a:t>
            </a:r>
            <a:r>
              <a:rPr lang="en-US" sz="2400" dirty="0" err="1" smtClean="0"/>
              <a:t>elegir</a:t>
            </a:r>
            <a:r>
              <a:rPr lang="en-US" sz="2400" dirty="0" smtClean="0"/>
              <a:t> 1818</a:t>
            </a:r>
            <a:r>
              <a:rPr lang="en-US" sz="2400" dirty="0"/>
              <a:t>, </a:t>
            </a:r>
            <a:r>
              <a:rPr lang="en-US" sz="2400" dirty="0" err="1" smtClean="0"/>
              <a:t>cuando</a:t>
            </a:r>
            <a:r>
              <a:rPr lang="en-US" sz="2400" dirty="0" smtClean="0"/>
              <a:t> </a:t>
            </a:r>
            <a:r>
              <a:rPr lang="en-US" sz="2400" dirty="0" err="1" smtClean="0"/>
              <a:t>llegaron</a:t>
            </a:r>
            <a:r>
              <a:rPr lang="en-US" sz="2400" dirty="0" smtClean="0"/>
              <a:t> </a:t>
            </a:r>
            <a:r>
              <a:rPr lang="en-US" sz="2400" dirty="0" err="1" smtClean="0"/>
              <a:t>en</a:t>
            </a:r>
            <a:r>
              <a:rPr lang="en-US" sz="2400" dirty="0" smtClean="0"/>
              <a:t> Kentucky] </a:t>
            </a:r>
            <a:r>
              <a:rPr lang="en-US" sz="2400" dirty="0"/>
              <a:t>$2 </a:t>
            </a:r>
            <a:r>
              <a:rPr lang="en-US" sz="2400" dirty="0" err="1"/>
              <a:t>edtf</a:t>
            </a:r>
            <a:endParaRPr lang="en-US" sz="2400" dirty="0"/>
          </a:p>
          <a:p>
            <a:pPr marL="1149350" indent="-1149350">
              <a:buNone/>
            </a:pPr>
            <a:r>
              <a:rPr lang="en-US" sz="2400" dirty="0"/>
              <a:t>100 3_ 	$a Cunningham </a:t>
            </a:r>
          </a:p>
          <a:p>
            <a:pPr marL="1149350" indent="-1149350">
              <a:buNone/>
            </a:pPr>
            <a:r>
              <a:rPr lang="en-US" sz="2400" dirty="0"/>
              <a:t>370      	$f Trigg County (Ky.) $2 </a:t>
            </a:r>
            <a:r>
              <a:rPr lang="en-US" sz="2400" dirty="0" err="1"/>
              <a:t>naf</a:t>
            </a:r>
            <a:r>
              <a:rPr lang="en-US" sz="2400" dirty="0"/>
              <a:t> $s 1818</a:t>
            </a:r>
          </a:p>
          <a:p>
            <a:pPr marL="1149350" indent="-1149350">
              <a:buNone/>
            </a:pPr>
            <a:r>
              <a:rPr lang="en-US" sz="2400" dirty="0"/>
              <a:t>376	$a Families $2 </a:t>
            </a:r>
            <a:r>
              <a:rPr lang="en-US" sz="2400" dirty="0" err="1"/>
              <a:t>lcsh</a:t>
            </a:r>
            <a:r>
              <a:rPr lang="en-US" sz="2400" dirty="0"/>
              <a:t> </a:t>
            </a:r>
          </a:p>
          <a:p>
            <a:pPr marL="1149350" indent="-1149350">
              <a:buNone/>
            </a:pPr>
            <a:r>
              <a:rPr lang="en-US" sz="2400" dirty="0"/>
              <a:t>376	$b </a:t>
            </a:r>
            <a:r>
              <a:rPr lang="en-US" sz="2400" b="1" dirty="0"/>
              <a:t>Cunningham, William, 1765-1823 </a:t>
            </a:r>
            <a:r>
              <a:rPr lang="en-US" sz="2400" dirty="0"/>
              <a:t>$b </a:t>
            </a:r>
            <a:r>
              <a:rPr lang="en-US" sz="2400" b="1" dirty="0"/>
              <a:t>Cunningham, Nancy, 1776-1830 </a:t>
            </a:r>
            <a:r>
              <a:rPr lang="en-US" sz="2400" dirty="0"/>
              <a:t>$2 </a:t>
            </a:r>
            <a:r>
              <a:rPr lang="en-US" sz="2400" dirty="0" err="1"/>
              <a:t>naf</a:t>
            </a:r>
            <a:endParaRPr lang="en-US" sz="2400" dirty="0"/>
          </a:p>
          <a:p>
            <a:pPr marL="1149350" indent="-1149350">
              <a:buNone/>
            </a:pPr>
            <a:r>
              <a:rPr lang="en-US" sz="2400" dirty="0"/>
              <a:t>670	$a The Cunningham family cookbook, 1997: $b pages 5-6 (descendants of William and Nancy Cunningham. William emigrated from Scotland some time after 1785 and married Nancy </a:t>
            </a:r>
            <a:r>
              <a:rPr lang="en-US" sz="2400" dirty="0" err="1"/>
              <a:t>Carr</a:t>
            </a:r>
            <a:r>
              <a:rPr lang="en-US" sz="2400" dirty="0"/>
              <a:t> in 1795. The family settled in Trigg County, 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25692272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Miebro</a:t>
            </a:r>
            <a:r>
              <a:rPr lang="en-US" dirty="0" smtClean="0"/>
              <a:t> </a:t>
            </a:r>
            <a:r>
              <a:rPr lang="en-US" dirty="0" err="1" smtClean="0"/>
              <a:t>Prominente</a:t>
            </a:r>
            <a:r>
              <a:rPr lang="en-US" dirty="0" smtClean="0"/>
              <a:t> de la </a:t>
            </a:r>
            <a:r>
              <a:rPr lang="en-US" dirty="0" err="1" smtClean="0"/>
              <a:t>Familia</a:t>
            </a:r>
            <a:r>
              <a:rPr lang="en-US" dirty="0"/>
              <a:t/>
            </a:r>
            <a:br>
              <a:rPr lang="en-US" dirty="0"/>
            </a:br>
            <a:r>
              <a:rPr lang="en-US" dirty="0"/>
              <a:t>(</a:t>
            </a:r>
            <a:r>
              <a:rPr lang="en-US" dirty="0" err="1"/>
              <a:t>Linnell</a:t>
            </a:r>
            <a:r>
              <a:rPr lang="en-US" dirty="0"/>
              <a:t>)</a:t>
            </a:r>
          </a:p>
        </p:txBody>
      </p:sp>
      <p:sp>
        <p:nvSpPr>
          <p:cNvPr id="3" name="Content Placeholder 2"/>
          <p:cNvSpPr>
            <a:spLocks noGrp="1"/>
          </p:cNvSpPr>
          <p:nvPr>
            <p:ph idx="1"/>
          </p:nvPr>
        </p:nvSpPr>
        <p:spPr/>
        <p:txBody>
          <a:bodyPr/>
          <a:lstStyle/>
          <a:p>
            <a:pPr marL="1149350" indent="-1149350">
              <a:buNone/>
            </a:pPr>
            <a:r>
              <a:rPr lang="en-US" sz="2000" dirty="0"/>
              <a:t>046	$s 1638 $2 </a:t>
            </a:r>
            <a:r>
              <a:rPr lang="en-US" sz="2000" dirty="0" err="1"/>
              <a:t>edtf</a:t>
            </a:r>
            <a:endParaRPr lang="en-US" sz="2000" dirty="0"/>
          </a:p>
          <a:p>
            <a:pPr marL="1149350" indent="-1149350">
              <a:buNone/>
            </a:pPr>
            <a:r>
              <a:rPr lang="en-US" sz="2000" dirty="0"/>
              <a:t>100 3_ 	$a </a:t>
            </a:r>
            <a:r>
              <a:rPr lang="en-US" sz="2000" dirty="0" err="1"/>
              <a:t>Linnell</a:t>
            </a:r>
            <a:endParaRPr lang="en-US" sz="2000" dirty="0"/>
          </a:p>
          <a:p>
            <a:pPr marL="1149350" indent="-1149350">
              <a:buNone/>
            </a:pPr>
            <a:r>
              <a:rPr lang="en-US" sz="2000" dirty="0"/>
              <a:t>370        	$f North America $f Cape Cod (Mass.) $2 </a:t>
            </a:r>
            <a:r>
              <a:rPr lang="en-US" sz="2000" dirty="0" err="1"/>
              <a:t>lcsh</a:t>
            </a:r>
            <a:endParaRPr lang="en-US" sz="2000" dirty="0"/>
          </a:p>
          <a:p>
            <a:pPr marL="1149350" indent="-1149350">
              <a:buNone/>
            </a:pPr>
            <a:r>
              <a:rPr lang="en-US" sz="2000" dirty="0"/>
              <a:t>370        	$f Scituate (Mass.) $f Barnstable (Mass.) $f Massachusetts $c United States $2 </a:t>
            </a:r>
            <a:r>
              <a:rPr lang="en-US" sz="2000" dirty="0" err="1"/>
              <a:t>naf</a:t>
            </a:r>
            <a:r>
              <a:rPr lang="en-US" sz="2000" dirty="0"/>
              <a:t> [</a:t>
            </a:r>
            <a:r>
              <a:rPr lang="en-US" sz="2000" dirty="0" err="1"/>
              <a:t>todos</a:t>
            </a:r>
            <a:r>
              <a:rPr lang="en-US" sz="2000" dirty="0"/>
              <a:t> </a:t>
            </a:r>
            <a:r>
              <a:rPr lang="en-US" sz="2000" dirty="0" err="1"/>
              <a:t>posibles</a:t>
            </a:r>
            <a:r>
              <a:rPr lang="en-US" sz="2000" dirty="0"/>
              <a:t>, </a:t>
            </a:r>
            <a:r>
              <a:rPr lang="en-US" sz="2000" dirty="0" err="1"/>
              <a:t>probablemente</a:t>
            </a:r>
            <a:r>
              <a:rPr lang="en-US" sz="2000" dirty="0"/>
              <a:t> no </a:t>
            </a:r>
            <a:r>
              <a:rPr lang="en-US" sz="2000" dirty="0" err="1"/>
              <a:t>todos</a:t>
            </a:r>
            <a:r>
              <a:rPr lang="en-US" sz="2000" dirty="0"/>
              <a:t> </a:t>
            </a:r>
            <a:r>
              <a:rPr lang="en-US" sz="2000" dirty="0" err="1"/>
              <a:t>estarían</a:t>
            </a:r>
            <a:r>
              <a:rPr lang="en-US" sz="2000" dirty="0"/>
              <a:t> </a:t>
            </a:r>
            <a:r>
              <a:rPr lang="en-US" sz="2000" dirty="0" err="1"/>
              <a:t>en</a:t>
            </a:r>
            <a:r>
              <a:rPr lang="en-US" sz="2000" dirty="0"/>
              <a:t> </a:t>
            </a:r>
            <a:r>
              <a:rPr lang="en-US" sz="2000" dirty="0" err="1"/>
              <a:t>una</a:t>
            </a:r>
            <a:r>
              <a:rPr lang="en-US" sz="2000" dirty="0"/>
              <a:t> </a:t>
            </a:r>
            <a:r>
              <a:rPr lang="en-US" sz="2000" dirty="0" err="1"/>
              <a:t>descripción</a:t>
            </a:r>
            <a:r>
              <a:rPr lang="en-US" sz="2000" dirty="0" smtClean="0"/>
              <a:t>]</a:t>
            </a:r>
            <a:endParaRPr lang="en-US" sz="2000" dirty="0"/>
          </a:p>
          <a:p>
            <a:pPr marL="1149350" indent="-1149350">
              <a:buNone/>
            </a:pPr>
            <a:r>
              <a:rPr lang="en-US" sz="2000" dirty="0" smtClean="0"/>
              <a:t>376</a:t>
            </a:r>
            <a:r>
              <a:rPr lang="en-US" sz="2000" dirty="0"/>
              <a:t>	$a Families $2 </a:t>
            </a:r>
            <a:r>
              <a:rPr lang="en-US" sz="2000" dirty="0" err="1"/>
              <a:t>lcsh</a:t>
            </a:r>
            <a:r>
              <a:rPr lang="en-US" sz="2000" dirty="0"/>
              <a:t> </a:t>
            </a:r>
          </a:p>
          <a:p>
            <a:pPr marL="1149350" indent="-1149350">
              <a:buNone/>
            </a:pPr>
            <a:r>
              <a:rPr lang="en-US" sz="2000" dirty="0"/>
              <a:t>376	$b </a:t>
            </a:r>
            <a:r>
              <a:rPr lang="en-US" sz="2000" b="1" dirty="0" err="1"/>
              <a:t>Linnell</a:t>
            </a:r>
            <a:r>
              <a:rPr lang="en-US" sz="2000" b="1" dirty="0"/>
              <a:t>, Robert, 1584-1662</a:t>
            </a:r>
            <a:r>
              <a:rPr lang="en-US" sz="2000" dirty="0"/>
              <a:t> $2 </a:t>
            </a:r>
            <a:r>
              <a:rPr lang="en-US" sz="2000" dirty="0" err="1"/>
              <a:t>naf</a:t>
            </a:r>
            <a:endParaRPr lang="en-US" sz="2000" b="1" dirty="0"/>
          </a:p>
          <a:p>
            <a:pPr marL="1149350" indent="-1149350">
              <a:buNone/>
            </a:pPr>
            <a:r>
              <a:rPr lang="en-US" sz="2000" dirty="0"/>
              <a:t>670	$a </a:t>
            </a:r>
            <a:r>
              <a:rPr lang="en-US" sz="2000" dirty="0" err="1"/>
              <a:t>Linnell</a:t>
            </a:r>
            <a:r>
              <a:rPr lang="en-US" sz="2000" dirty="0"/>
              <a:t> family newsletter, 1989-</a:t>
            </a:r>
          </a:p>
          <a:p>
            <a:pPr marL="1149350" indent="-1149350">
              <a:buNone/>
            </a:pPr>
            <a:r>
              <a:rPr lang="en-US" sz="2000" dirty="0"/>
              <a:t>670	$a </a:t>
            </a:r>
            <a:r>
              <a:rPr lang="en-US" sz="2000" dirty="0" err="1"/>
              <a:t>Linnell</a:t>
            </a:r>
            <a:r>
              <a:rPr lang="en-US" sz="2000" dirty="0"/>
              <a:t> Family Association website, 8 April 2014 $b (The </a:t>
            </a:r>
            <a:r>
              <a:rPr lang="en-US" sz="2000" dirty="0" err="1"/>
              <a:t>Linnell</a:t>
            </a:r>
            <a:r>
              <a:rPr lang="en-US" sz="2000" dirty="0"/>
              <a:t> family consists of all </a:t>
            </a:r>
            <a:r>
              <a:rPr lang="en-US" sz="2000" dirty="0" err="1"/>
              <a:t>Linnells</a:t>
            </a:r>
            <a:r>
              <a:rPr lang="en-US" sz="2000" dirty="0"/>
              <a:t> in North America, all presumed to be descendants of Robert </a:t>
            </a:r>
            <a:r>
              <a:rPr lang="en-US" sz="2000" dirty="0" err="1"/>
              <a:t>Linnell</a:t>
            </a:r>
            <a:r>
              <a:rPr lang="en-US" sz="20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5314625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p:nvPr>
        </p:nvSpPr>
        <p:spPr/>
        <p:txBody>
          <a:bodyPr/>
          <a:lstStyle/>
          <a:p>
            <a:pPr eaLnBrk="1" hangingPunct="1"/>
            <a:r>
              <a:rPr lang="en-US" dirty="0" err="1" smtClean="0"/>
              <a:t>Título</a:t>
            </a:r>
            <a:r>
              <a:rPr lang="en-US" dirty="0" smtClean="0"/>
              <a:t> </a:t>
            </a:r>
            <a:r>
              <a:rPr lang="en-US" dirty="0" err="1" smtClean="0"/>
              <a:t>Hereditario</a:t>
            </a:r>
            <a:r>
              <a:rPr lang="en-US" dirty="0" smtClean="0"/>
              <a:t> (RDA 10.7)</a:t>
            </a:r>
          </a:p>
        </p:txBody>
      </p:sp>
      <p:sp>
        <p:nvSpPr>
          <p:cNvPr id="118786" name="Content Placeholder 2"/>
          <p:cNvSpPr>
            <a:spLocks noGrp="1"/>
          </p:cNvSpPr>
          <p:nvPr>
            <p:ph idx="1"/>
          </p:nvPr>
        </p:nvSpPr>
        <p:spPr/>
        <p:txBody>
          <a:bodyPr/>
          <a:lstStyle/>
          <a:p>
            <a:pPr eaLnBrk="1" hangingPunct="1"/>
            <a:r>
              <a:rPr lang="en-US" dirty="0" err="1" smtClean="0"/>
              <a:t>Registre</a:t>
            </a:r>
            <a:r>
              <a:rPr lang="en-US" dirty="0" smtClean="0"/>
              <a:t> un </a:t>
            </a:r>
            <a:r>
              <a:rPr lang="en-US" dirty="0" err="1" smtClean="0"/>
              <a:t>título</a:t>
            </a:r>
            <a:r>
              <a:rPr lang="en-US" dirty="0" smtClean="0"/>
              <a:t> </a:t>
            </a:r>
            <a:r>
              <a:rPr lang="en-US" dirty="0" err="1" smtClean="0"/>
              <a:t>hereditario</a:t>
            </a:r>
            <a:r>
              <a:rPr lang="en-US" dirty="0" smtClean="0"/>
              <a:t> </a:t>
            </a:r>
            <a:r>
              <a:rPr lang="en-US" dirty="0" err="1" smtClean="0"/>
              <a:t>asociado</a:t>
            </a:r>
            <a:r>
              <a:rPr lang="en-US" dirty="0" smtClean="0"/>
              <a:t> con la </a:t>
            </a:r>
            <a:r>
              <a:rPr lang="en-US" dirty="0" err="1" smtClean="0"/>
              <a:t>familia</a:t>
            </a:r>
            <a:r>
              <a:rPr lang="en-US" dirty="0" smtClean="0"/>
              <a:t> en </a:t>
            </a:r>
            <a:r>
              <a:rPr lang="en-US" dirty="0" err="1" smtClean="0"/>
              <a:t>orden</a:t>
            </a:r>
            <a:r>
              <a:rPr lang="en-US" dirty="0" smtClean="0"/>
              <a:t> </a:t>
            </a:r>
            <a:r>
              <a:rPr lang="en-US" dirty="0" err="1" smtClean="0"/>
              <a:t>directo</a:t>
            </a:r>
            <a:r>
              <a:rPr lang="en-US" dirty="0" smtClean="0"/>
              <a:t>, y en plural, en el campo 376, </a:t>
            </a:r>
            <a:r>
              <a:rPr lang="en-US" dirty="0" err="1" smtClean="0"/>
              <a:t>subcampo</a:t>
            </a:r>
            <a:r>
              <a:rPr lang="en-US" dirty="0" smtClean="0"/>
              <a:t>  $c. El </a:t>
            </a:r>
            <a:r>
              <a:rPr lang="en-US" dirty="0" err="1" smtClean="0"/>
              <a:t>título</a:t>
            </a:r>
            <a:r>
              <a:rPr lang="en-US" dirty="0" smtClean="0"/>
              <a:t> no forma parte del </a:t>
            </a:r>
            <a:r>
              <a:rPr lang="en-US" dirty="0" err="1" smtClean="0"/>
              <a:t>punto</a:t>
            </a:r>
            <a:r>
              <a:rPr lang="en-US" dirty="0" smtClean="0"/>
              <a:t> de </a:t>
            </a:r>
            <a:r>
              <a:rPr lang="en-US" dirty="0" err="1" smtClean="0"/>
              <a:t>acceso</a:t>
            </a:r>
            <a:r>
              <a:rPr lang="en-US" dirty="0" smtClean="0"/>
              <a:t> </a:t>
            </a:r>
            <a:r>
              <a:rPr lang="en-US" dirty="0" err="1" smtClean="0"/>
              <a:t>autorizado</a:t>
            </a:r>
            <a:r>
              <a:rPr lang="en-US" dirty="0" smtClean="0"/>
              <a:t>.</a:t>
            </a:r>
          </a:p>
          <a:p>
            <a:pPr marL="0" indent="0" eaLnBrk="1" hangingPunct="1">
              <a:buNone/>
            </a:pPr>
            <a:endParaRPr lang="en-US" dirty="0" smtClean="0"/>
          </a:p>
          <a:p>
            <a:pPr marL="457200" lvl="1" indent="0" eaLnBrk="1" hangingPunct="1">
              <a:buFont typeface="Arial" charset="0"/>
              <a:buNone/>
            </a:pPr>
            <a:r>
              <a:rPr lang="en-US" dirty="0" smtClean="0"/>
              <a:t>100 3_ Shrewsbury (Family : $c Great Britain)</a:t>
            </a:r>
          </a:p>
          <a:p>
            <a:pPr marL="457200" lvl="1" indent="0" eaLnBrk="1" hangingPunct="1">
              <a:buFont typeface="Arial" charset="0"/>
              <a:buNone/>
            </a:pPr>
            <a:r>
              <a:rPr lang="en-US" dirty="0" smtClean="0"/>
              <a:t>376       </a:t>
            </a:r>
            <a:r>
              <a:rPr lang="en-US" sz="2800" dirty="0" smtClean="0"/>
              <a:t>Families $2 </a:t>
            </a:r>
            <a:r>
              <a:rPr lang="en-US" sz="2800" dirty="0" err="1" smtClean="0"/>
              <a:t>lcsh</a:t>
            </a:r>
            <a:endParaRPr lang="en-US" sz="2800" dirty="0" smtClean="0"/>
          </a:p>
          <a:p>
            <a:pPr marL="457200" lvl="1" indent="0" eaLnBrk="1" hangingPunct="1">
              <a:buNone/>
            </a:pPr>
            <a:r>
              <a:rPr lang="en-US" dirty="0" smtClean="0"/>
              <a:t>376       $c Earls of Shrewsbury</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p:nvPr>
        </p:nvSpPr>
        <p:spPr/>
        <p:txBody>
          <a:bodyPr/>
          <a:lstStyle/>
          <a:p>
            <a:pPr eaLnBrk="1" hangingPunct="1"/>
            <a:r>
              <a:rPr lang="en-US" dirty="0" err="1" smtClean="0"/>
              <a:t>Lengua</a:t>
            </a:r>
            <a:r>
              <a:rPr lang="en-US" dirty="0" smtClean="0"/>
              <a:t> de la </a:t>
            </a:r>
            <a:r>
              <a:rPr lang="en-US" dirty="0" err="1" smtClean="0"/>
              <a:t>Familia</a:t>
            </a:r>
            <a:r>
              <a:rPr lang="en-US" dirty="0" smtClean="0"/>
              <a:t> (RDA 10.8)</a:t>
            </a:r>
          </a:p>
        </p:txBody>
      </p:sp>
      <p:sp>
        <p:nvSpPr>
          <p:cNvPr id="118786" name="Content Placeholder 2"/>
          <p:cNvSpPr>
            <a:spLocks noGrp="1"/>
          </p:cNvSpPr>
          <p:nvPr>
            <p:ph idx="1"/>
          </p:nvPr>
        </p:nvSpPr>
        <p:spPr/>
        <p:txBody>
          <a:bodyPr/>
          <a:lstStyle/>
          <a:p>
            <a:r>
              <a:rPr lang="en-US" dirty="0" err="1" smtClean="0"/>
              <a:t>Lengua</a:t>
            </a:r>
            <a:r>
              <a:rPr lang="en-US" dirty="0" smtClean="0"/>
              <a:t> de la </a:t>
            </a:r>
            <a:r>
              <a:rPr lang="en-US" dirty="0" err="1" smtClean="0"/>
              <a:t>Familia</a:t>
            </a:r>
            <a:r>
              <a:rPr lang="en-US" dirty="0" smtClean="0"/>
              <a:t> </a:t>
            </a:r>
            <a:r>
              <a:rPr lang="en-US" dirty="0" err="1" smtClean="0"/>
              <a:t>es</a:t>
            </a:r>
            <a:r>
              <a:rPr lang="en-US" dirty="0" smtClean="0"/>
              <a:t> la </a:t>
            </a:r>
            <a:r>
              <a:rPr lang="en-US" dirty="0" err="1" smtClean="0"/>
              <a:t>lengua</a:t>
            </a:r>
            <a:r>
              <a:rPr lang="en-US" dirty="0" smtClean="0"/>
              <a:t> un </a:t>
            </a:r>
            <a:r>
              <a:rPr lang="en-US" dirty="0" err="1" smtClean="0"/>
              <a:t>familia</a:t>
            </a:r>
            <a:r>
              <a:rPr lang="en-US" dirty="0" smtClean="0"/>
              <a:t> </a:t>
            </a:r>
            <a:r>
              <a:rPr lang="en-US" dirty="0" err="1" smtClean="0"/>
              <a:t>usa</a:t>
            </a:r>
            <a:r>
              <a:rPr lang="en-US" dirty="0" smtClean="0"/>
              <a:t> </a:t>
            </a:r>
            <a:r>
              <a:rPr lang="en-US" dirty="0" err="1" smtClean="0"/>
              <a:t>en</a:t>
            </a:r>
            <a:r>
              <a:rPr lang="en-US" dirty="0" smtClean="0"/>
              <a:t> </a:t>
            </a:r>
            <a:r>
              <a:rPr lang="en-US" dirty="0" err="1" smtClean="0"/>
              <a:t>su</a:t>
            </a:r>
            <a:r>
              <a:rPr lang="en-US" dirty="0" smtClean="0"/>
              <a:t> </a:t>
            </a:r>
            <a:r>
              <a:rPr lang="en-US" dirty="0" err="1" smtClean="0"/>
              <a:t>comunicaciones</a:t>
            </a:r>
            <a:r>
              <a:rPr lang="en-US" dirty="0" smtClean="0"/>
              <a:t>.</a:t>
            </a:r>
            <a:endParaRPr lang="en-US" dirty="0"/>
          </a:p>
          <a:p>
            <a:r>
              <a:rPr lang="en-US" dirty="0" err="1" smtClean="0"/>
              <a:t>Lengua</a:t>
            </a:r>
            <a:r>
              <a:rPr lang="en-US" dirty="0" smtClean="0"/>
              <a:t> de la </a:t>
            </a:r>
            <a:r>
              <a:rPr lang="en-US" dirty="0" err="1" smtClean="0"/>
              <a:t>Familia</a:t>
            </a:r>
            <a:r>
              <a:rPr lang="en-US" dirty="0" smtClean="0"/>
              <a:t> </a:t>
            </a:r>
            <a:r>
              <a:rPr lang="en-US" dirty="0" err="1" smtClean="0"/>
              <a:t>es</a:t>
            </a:r>
            <a:r>
              <a:rPr lang="en-US" dirty="0" smtClean="0"/>
              <a:t> </a:t>
            </a:r>
            <a:r>
              <a:rPr lang="en-US" dirty="0" err="1" smtClean="0"/>
              <a:t>registrado</a:t>
            </a:r>
            <a:r>
              <a:rPr lang="en-US" dirty="0" smtClean="0"/>
              <a:t> </a:t>
            </a:r>
            <a:r>
              <a:rPr lang="en-US" dirty="0" err="1" smtClean="0"/>
              <a:t>en</a:t>
            </a:r>
            <a:r>
              <a:rPr lang="en-US" dirty="0" smtClean="0"/>
              <a:t> MARC </a:t>
            </a:r>
            <a:r>
              <a:rPr lang="en-US" dirty="0"/>
              <a:t>377, </a:t>
            </a:r>
            <a:r>
              <a:rPr lang="en-US" dirty="0" err="1" smtClean="0"/>
              <a:t>usando</a:t>
            </a:r>
            <a:r>
              <a:rPr lang="en-US" dirty="0" smtClean="0"/>
              <a:t> el </a:t>
            </a:r>
            <a:r>
              <a:rPr lang="en-US" dirty="0" err="1" smtClean="0"/>
              <a:t>Códigos</a:t>
            </a:r>
            <a:r>
              <a:rPr lang="en-US" dirty="0" smtClean="0"/>
              <a:t> de </a:t>
            </a:r>
            <a:r>
              <a:rPr lang="en-US" dirty="0" err="1" smtClean="0"/>
              <a:t>Lengua</a:t>
            </a:r>
            <a:r>
              <a:rPr lang="en-US" dirty="0" smtClean="0"/>
              <a:t> MARC (MARC language codes)</a:t>
            </a:r>
          </a:p>
          <a:p>
            <a:r>
              <a:rPr lang="en-US" dirty="0">
                <a:hlinkClick r:id="rId3"/>
              </a:rPr>
              <a:t>http://www.loc.gov/marc/languages</a:t>
            </a:r>
            <a:r>
              <a:rPr lang="en-US" dirty="0" smtClean="0">
                <a:hlinkClick r:id="rId3"/>
              </a:rPr>
              <a:t>/</a:t>
            </a:r>
            <a:endParaRPr lang="en-US" dirty="0" smtClean="0"/>
          </a:p>
          <a:p>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9103657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Lengua</a:t>
            </a:r>
            <a:r>
              <a:rPr lang="en-US" dirty="0" smtClean="0"/>
              <a:t> de la </a:t>
            </a:r>
            <a:r>
              <a:rPr lang="en-US" dirty="0" err="1" smtClean="0"/>
              <a:t>Familia</a:t>
            </a:r>
            <a:r>
              <a:rPr lang="en-US" dirty="0" smtClean="0"/>
              <a:t> </a:t>
            </a:r>
            <a:r>
              <a:rPr lang="en-US" dirty="0"/>
              <a:t>(RDA 10.8)</a:t>
            </a:r>
          </a:p>
        </p:txBody>
      </p:sp>
      <p:sp>
        <p:nvSpPr>
          <p:cNvPr id="3" name="Content Placeholder 2"/>
          <p:cNvSpPr>
            <a:spLocks noGrp="1"/>
          </p:cNvSpPr>
          <p:nvPr>
            <p:ph idx="1"/>
          </p:nvPr>
        </p:nvSpPr>
        <p:spPr/>
        <p:txBody>
          <a:bodyPr/>
          <a:lstStyle/>
          <a:p>
            <a:pPr marL="0" indent="0">
              <a:buNone/>
            </a:pPr>
            <a:r>
              <a:rPr lang="en-US" i="1" dirty="0" err="1" smtClean="0"/>
              <a:t>Registre</a:t>
            </a:r>
            <a:r>
              <a:rPr lang="en-US" i="1" dirty="0" smtClean="0"/>
              <a:t> los </a:t>
            </a:r>
            <a:r>
              <a:rPr lang="en-US" i="1" dirty="0" err="1" smtClean="0"/>
              <a:t>elementos</a:t>
            </a:r>
            <a:r>
              <a:rPr lang="en-US" i="1" dirty="0" smtClean="0"/>
              <a:t> de </a:t>
            </a:r>
            <a:r>
              <a:rPr lang="en-US" i="1" dirty="0" err="1" smtClean="0"/>
              <a:t>Lengua</a:t>
            </a:r>
            <a:r>
              <a:rPr lang="en-US" i="1" dirty="0" smtClean="0"/>
              <a:t> de la </a:t>
            </a:r>
            <a:r>
              <a:rPr lang="en-US" i="1" dirty="0" err="1" smtClean="0"/>
              <a:t>Familia</a:t>
            </a:r>
            <a:r>
              <a:rPr lang="en-US" i="1" dirty="0" smtClean="0"/>
              <a:t> para las </a:t>
            </a:r>
            <a:r>
              <a:rPr lang="en-US" i="1" dirty="0" err="1" smtClean="0"/>
              <a:t>familias</a:t>
            </a:r>
            <a:r>
              <a:rPr lang="en-US" i="1" dirty="0" smtClean="0"/>
              <a:t> Cunningham</a:t>
            </a:r>
            <a:r>
              <a:rPr lang="en-US" i="1" dirty="0"/>
              <a:t>, </a:t>
            </a:r>
            <a:r>
              <a:rPr lang="en-US" i="1" dirty="0" err="1"/>
              <a:t>Linnell</a:t>
            </a:r>
            <a:r>
              <a:rPr lang="en-US" i="1" dirty="0"/>
              <a:t> </a:t>
            </a:r>
            <a:r>
              <a:rPr lang="en-US" i="1" dirty="0" smtClean="0"/>
              <a:t>y </a:t>
            </a:r>
            <a:r>
              <a:rPr lang="en-US" i="1" dirty="0" err="1" smtClean="0"/>
              <a:t>Coniglio</a:t>
            </a:r>
            <a:r>
              <a:rPr lang="en-US" i="1" dirty="0" smtClean="0"/>
              <a:t> </a:t>
            </a:r>
            <a:r>
              <a:rPr lang="en-US" i="1" dirty="0" err="1" smtClean="0"/>
              <a:t>en</a:t>
            </a:r>
            <a:r>
              <a:rPr lang="en-US" i="1" dirty="0" smtClean="0"/>
              <a:t> 377.</a:t>
            </a:r>
            <a:endParaRPr lang="en-US" dirty="0"/>
          </a:p>
        </p:txBody>
      </p:sp>
      <p:sp>
        <p:nvSpPr>
          <p:cNvPr id="4" name="Footer Placeholder 3"/>
          <p:cNvSpPr>
            <a:spLocks noGrp="1"/>
          </p:cNvSpPr>
          <p:nvPr>
            <p:ph type="ftr" sz="quarter" idx="11"/>
          </p:nvPr>
        </p:nvSpPr>
        <p:spPr/>
        <p:txBody>
          <a:bodyPr/>
          <a:lstStyle/>
          <a:p>
            <a:r>
              <a:rPr lang="en-US" smtClean="0"/>
              <a:t>Módulo 3. Describiendo Familias</a:t>
            </a:r>
            <a:endParaRPr lang="en-US"/>
          </a:p>
        </p:txBody>
      </p:sp>
    </p:spTree>
    <p:extLst>
      <p:ext uri="{BB962C8B-B14F-4D97-AF65-F5344CB8AC3E}">
        <p14:creationId xmlns:p14="http://schemas.microsoft.com/office/powerpoint/2010/main" val="23971094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Lengua</a:t>
            </a:r>
            <a:r>
              <a:rPr lang="en-US" dirty="0" smtClean="0"/>
              <a:t> de la </a:t>
            </a:r>
            <a:r>
              <a:rPr lang="en-US" dirty="0" err="1" smtClean="0"/>
              <a:t>Familia</a:t>
            </a:r>
            <a:r>
              <a:rPr lang="en-US" dirty="0" smtClean="0"/>
              <a:t> </a:t>
            </a:r>
            <a:r>
              <a:rPr lang="en-US" dirty="0"/>
              <a:t>(</a:t>
            </a:r>
            <a:r>
              <a:rPr lang="en-US" dirty="0" err="1"/>
              <a:t>Coniglio</a:t>
            </a:r>
            <a:r>
              <a:rPr lang="en-US" dirty="0"/>
              <a:t>)</a:t>
            </a:r>
          </a:p>
        </p:txBody>
      </p:sp>
      <p:sp>
        <p:nvSpPr>
          <p:cNvPr id="3" name="Content Placeholder 2"/>
          <p:cNvSpPr>
            <a:spLocks noGrp="1"/>
          </p:cNvSpPr>
          <p:nvPr>
            <p:ph idx="1"/>
          </p:nvPr>
        </p:nvSpPr>
        <p:spPr>
          <a:xfrm>
            <a:off x="457200" y="1600200"/>
            <a:ext cx="8229600" cy="4876800"/>
          </a:xfrm>
        </p:spPr>
        <p:txBody>
          <a:bodyPr/>
          <a:lstStyle/>
          <a:p>
            <a:pPr marL="1149350" indent="-1149350">
              <a:buNone/>
            </a:pPr>
            <a:r>
              <a:rPr lang="en-US" sz="2400" dirty="0"/>
              <a:t>046	$s 1912-11-30 [</a:t>
            </a:r>
            <a:r>
              <a:rPr lang="en-US" sz="2400" dirty="0" smtClean="0"/>
              <a:t>o </a:t>
            </a:r>
            <a:r>
              <a:rPr lang="en-US" sz="2400" dirty="0"/>
              <a:t>1913-04-30] $2 </a:t>
            </a:r>
            <a:r>
              <a:rPr lang="en-US" sz="2400" dirty="0" err="1"/>
              <a:t>edtf</a:t>
            </a:r>
            <a:endParaRPr lang="en-US" sz="2400" dirty="0"/>
          </a:p>
          <a:p>
            <a:pPr marL="1149350" indent="-1149350">
              <a:buNone/>
            </a:pPr>
            <a:r>
              <a:rPr lang="en-US" sz="2400" dirty="0"/>
              <a:t>100 3_ 	$a </a:t>
            </a:r>
            <a:r>
              <a:rPr lang="en-US" sz="2400" dirty="0" err="1"/>
              <a:t>Coniglio</a:t>
            </a:r>
            <a:endParaRPr lang="en-US" sz="2400" dirty="0"/>
          </a:p>
          <a:p>
            <a:pPr marL="1149350" indent="-1149350">
              <a:buNone/>
            </a:pPr>
            <a:r>
              <a:rPr lang="en-US" sz="2400" dirty="0"/>
              <a:t>370      	$f </a:t>
            </a:r>
            <a:r>
              <a:rPr lang="en-US" sz="2400" dirty="0" err="1"/>
              <a:t>Serradifalco</a:t>
            </a:r>
            <a:r>
              <a:rPr lang="en-US" sz="2400" dirty="0"/>
              <a:t> (Italy) $f Robertsdale (Pa.) $2 </a:t>
            </a:r>
            <a:r>
              <a:rPr lang="en-US" sz="2400" dirty="0" err="1"/>
              <a:t>naf</a:t>
            </a:r>
            <a:r>
              <a:rPr lang="en-US" sz="2400" dirty="0"/>
              <a:t> </a:t>
            </a:r>
          </a:p>
          <a:p>
            <a:pPr marL="1149350" indent="-1149350">
              <a:buNone/>
            </a:pPr>
            <a:r>
              <a:rPr lang="en-US" sz="2400" dirty="0"/>
              <a:t>376	$a Families $2 </a:t>
            </a:r>
            <a:r>
              <a:rPr lang="en-US" sz="2400" dirty="0" err="1"/>
              <a:t>lcsh</a:t>
            </a:r>
            <a:r>
              <a:rPr lang="en-US" sz="2400" dirty="0"/>
              <a:t> </a:t>
            </a:r>
          </a:p>
          <a:p>
            <a:pPr marL="1149350" indent="-1149350">
              <a:buNone/>
            </a:pPr>
            <a:r>
              <a:rPr lang="en-US" sz="2400" dirty="0"/>
              <a:t>376	$b </a:t>
            </a:r>
            <a:r>
              <a:rPr lang="en-US" sz="2400" dirty="0" err="1"/>
              <a:t>Coniglio</a:t>
            </a:r>
            <a:r>
              <a:rPr lang="en-US" sz="2400" dirty="0"/>
              <a:t>, Gaetano, 1889-1944 $b </a:t>
            </a:r>
            <a:r>
              <a:rPr lang="en-US" sz="2400" dirty="0" err="1"/>
              <a:t>Coniglio</a:t>
            </a:r>
            <a:r>
              <a:rPr lang="en-US" sz="2400" dirty="0"/>
              <a:t>, Rosa, 1893-1972</a:t>
            </a:r>
          </a:p>
          <a:p>
            <a:pPr marL="1149350" indent="-1149350">
              <a:buNone/>
            </a:pPr>
            <a:r>
              <a:rPr lang="en-US" sz="2400" dirty="0"/>
              <a:t>377</a:t>
            </a:r>
            <a:r>
              <a:rPr lang="en-US" sz="2400" b="1" dirty="0"/>
              <a:t>	</a:t>
            </a:r>
            <a:r>
              <a:rPr lang="en-US" sz="2400" dirty="0"/>
              <a:t>$a </a:t>
            </a:r>
            <a:r>
              <a:rPr lang="en-US" sz="2400" b="1" dirty="0" err="1"/>
              <a:t>eng</a:t>
            </a:r>
            <a:endParaRPr lang="en-US" sz="2400" dirty="0"/>
          </a:p>
          <a:p>
            <a:pPr marL="1149350" indent="-1149350">
              <a:buNone/>
            </a:pPr>
            <a:r>
              <a:rPr lang="en-US" sz="2400" dirty="0"/>
              <a:t>670	$a The </a:t>
            </a:r>
            <a:r>
              <a:rPr lang="en-US" sz="2400" dirty="0" err="1"/>
              <a:t>Coniglio</a:t>
            </a:r>
            <a:r>
              <a:rPr lang="en-US" sz="2400" dirty="0"/>
              <a:t> family website, 8 April 2014 $b (</a:t>
            </a:r>
            <a:r>
              <a:rPr lang="en-US" sz="2400" dirty="0" err="1"/>
              <a:t>Coniglio</a:t>
            </a:r>
            <a:r>
              <a:rPr lang="en-US" sz="2400" dirty="0"/>
              <a:t> family, descendants of Gaetano and Rosa </a:t>
            </a:r>
            <a:r>
              <a:rPr lang="en-US" sz="2400" dirty="0" err="1"/>
              <a:t>Alessi</a:t>
            </a:r>
            <a:r>
              <a:rPr lang="en-US" sz="2400" dirty="0"/>
              <a:t> </a:t>
            </a:r>
            <a:r>
              <a:rPr lang="en-US" sz="2400" dirty="0" err="1"/>
              <a:t>Coniglio</a:t>
            </a:r>
            <a:r>
              <a:rPr lang="en-US" sz="2400" dirty="0"/>
              <a:t>, who married 30 November 1912 in </a:t>
            </a:r>
            <a:r>
              <a:rPr lang="en-US" sz="2400" dirty="0" err="1"/>
              <a:t>Serradifalco</a:t>
            </a:r>
            <a:r>
              <a:rPr lang="en-US" sz="2400" dirty="0"/>
              <a:t>, Italy and emigrated to the United States 30 April 1913; the family settled in Robertsdale, Pa.)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15212266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Lengua</a:t>
            </a:r>
            <a:r>
              <a:rPr lang="en-US" dirty="0" smtClean="0"/>
              <a:t> de la </a:t>
            </a:r>
            <a:r>
              <a:rPr lang="en-US" dirty="0" err="1" smtClean="0"/>
              <a:t>Familia</a:t>
            </a:r>
            <a:r>
              <a:rPr lang="en-US" dirty="0" smtClean="0"/>
              <a:t> </a:t>
            </a:r>
            <a:r>
              <a:rPr lang="en-US" dirty="0"/>
              <a:t>(Cunningham)</a:t>
            </a:r>
          </a:p>
        </p:txBody>
      </p:sp>
      <p:sp>
        <p:nvSpPr>
          <p:cNvPr id="3" name="Content Placeholder 2"/>
          <p:cNvSpPr>
            <a:spLocks noGrp="1"/>
          </p:cNvSpPr>
          <p:nvPr>
            <p:ph idx="1"/>
          </p:nvPr>
        </p:nvSpPr>
        <p:spPr>
          <a:xfrm>
            <a:off x="493295" y="1600200"/>
            <a:ext cx="8229600" cy="4525963"/>
          </a:xfrm>
        </p:spPr>
        <p:txBody>
          <a:bodyPr/>
          <a:lstStyle/>
          <a:p>
            <a:pPr marL="1149350" indent="-1149350">
              <a:buNone/>
            </a:pPr>
            <a:r>
              <a:rPr lang="en-US" sz="2000" dirty="0"/>
              <a:t>046	$s 1795 [</a:t>
            </a:r>
            <a:r>
              <a:rPr lang="en-US" sz="2000" dirty="0" smtClean="0"/>
              <a:t>o se </a:t>
            </a:r>
            <a:r>
              <a:rPr lang="en-US" sz="2000" dirty="0" err="1" smtClean="0"/>
              <a:t>puede</a:t>
            </a:r>
            <a:r>
              <a:rPr lang="en-US" sz="2000" dirty="0" smtClean="0"/>
              <a:t> </a:t>
            </a:r>
            <a:r>
              <a:rPr lang="en-US" sz="2000" dirty="0" err="1" smtClean="0"/>
              <a:t>elegir</a:t>
            </a:r>
            <a:r>
              <a:rPr lang="en-US" sz="2000" dirty="0" smtClean="0"/>
              <a:t> </a:t>
            </a:r>
            <a:r>
              <a:rPr lang="en-US" sz="2000" dirty="0"/>
              <a:t>1818, </a:t>
            </a:r>
            <a:r>
              <a:rPr lang="en-US" sz="2000" dirty="0" err="1" smtClean="0"/>
              <a:t>cuando</a:t>
            </a:r>
            <a:r>
              <a:rPr lang="en-US" sz="2000" dirty="0" smtClean="0"/>
              <a:t> </a:t>
            </a:r>
            <a:r>
              <a:rPr lang="en-US" sz="2000" dirty="0" err="1" smtClean="0"/>
              <a:t>llegaron</a:t>
            </a:r>
            <a:r>
              <a:rPr lang="en-US" sz="2000" dirty="0" smtClean="0"/>
              <a:t> </a:t>
            </a:r>
            <a:r>
              <a:rPr lang="en-US" sz="2000" dirty="0" err="1" smtClean="0"/>
              <a:t>en</a:t>
            </a:r>
            <a:r>
              <a:rPr lang="en-US" sz="2000" dirty="0" smtClean="0"/>
              <a:t> Kentucky] </a:t>
            </a:r>
            <a:r>
              <a:rPr lang="en-US" sz="2000" dirty="0"/>
              <a:t>$2 </a:t>
            </a:r>
            <a:r>
              <a:rPr lang="en-US" sz="2000" dirty="0" err="1"/>
              <a:t>edtf</a:t>
            </a:r>
            <a:endParaRPr lang="en-US" sz="2000" dirty="0"/>
          </a:p>
          <a:p>
            <a:pPr marL="1149350" indent="-1149350">
              <a:buNone/>
            </a:pPr>
            <a:r>
              <a:rPr lang="en-US" sz="2000" dirty="0"/>
              <a:t>100 3_ 	$a Cunningham </a:t>
            </a:r>
          </a:p>
          <a:p>
            <a:pPr marL="1149350" indent="-1149350">
              <a:buNone/>
            </a:pPr>
            <a:r>
              <a:rPr lang="en-US" sz="2000" dirty="0"/>
              <a:t>370      	$f Trigg County (Ky.) $2 </a:t>
            </a:r>
            <a:r>
              <a:rPr lang="en-US" sz="2000" dirty="0" err="1"/>
              <a:t>naf</a:t>
            </a:r>
            <a:r>
              <a:rPr lang="en-US" sz="2000" dirty="0"/>
              <a:t> $s 1818</a:t>
            </a:r>
          </a:p>
          <a:p>
            <a:pPr marL="1149350" indent="-1149350">
              <a:buNone/>
            </a:pPr>
            <a:r>
              <a:rPr lang="en-US" sz="2000" dirty="0"/>
              <a:t>376	$a Families $2 </a:t>
            </a:r>
            <a:r>
              <a:rPr lang="en-US" sz="2000" dirty="0" err="1"/>
              <a:t>lcsh</a:t>
            </a:r>
            <a:r>
              <a:rPr lang="en-US" sz="2000" dirty="0"/>
              <a:t> </a:t>
            </a:r>
          </a:p>
          <a:p>
            <a:pPr marL="1149350" indent="-1149350">
              <a:buNone/>
            </a:pPr>
            <a:r>
              <a:rPr lang="en-US" sz="2000" dirty="0"/>
              <a:t>376	$b Cunningham, William, 1765-1823 $b Cunningham, Nancy, 1776-1830 $2 </a:t>
            </a:r>
            <a:r>
              <a:rPr lang="en-US" sz="2000" dirty="0" err="1"/>
              <a:t>naf</a:t>
            </a:r>
            <a:endParaRPr lang="en-US" sz="2000" dirty="0"/>
          </a:p>
          <a:p>
            <a:pPr marL="1149350" indent="-1149350">
              <a:buNone/>
            </a:pPr>
            <a:r>
              <a:rPr lang="en-US" sz="2000" dirty="0"/>
              <a:t>377</a:t>
            </a:r>
            <a:r>
              <a:rPr lang="en-US" sz="2000" b="1" dirty="0"/>
              <a:t>	</a:t>
            </a:r>
            <a:r>
              <a:rPr lang="en-US" sz="2000" dirty="0"/>
              <a:t>$a </a:t>
            </a:r>
            <a:r>
              <a:rPr lang="en-US" sz="2000" b="1" dirty="0" err="1"/>
              <a:t>eng</a:t>
            </a:r>
            <a:endParaRPr lang="en-US" sz="2000" dirty="0"/>
          </a:p>
          <a:p>
            <a:pPr marL="1149350" indent="-1149350">
              <a:buNone/>
            </a:pPr>
            <a:r>
              <a:rPr lang="en-US" sz="2000" dirty="0"/>
              <a:t>670	$a The Cunningham family cookbook, 1997: $b pages 5-6 (descendants of William and Nancy Cunningham. William emigrated from Scotland some time after 1785 and married Nancy </a:t>
            </a:r>
            <a:r>
              <a:rPr lang="en-US" sz="2000" dirty="0" err="1"/>
              <a:t>Carr</a:t>
            </a:r>
            <a:r>
              <a:rPr lang="en-US" sz="2000" dirty="0"/>
              <a:t> in 1795. The family settled in Trigg County, Ky. in 1818)</a:t>
            </a:r>
          </a:p>
          <a:p>
            <a:pPr marL="0" indent="0">
              <a:buNone/>
            </a:pPr>
            <a:endParaRPr lang="en-US" dirty="0"/>
          </a:p>
        </p:txBody>
      </p:sp>
      <p:sp>
        <p:nvSpPr>
          <p:cNvPr id="4" name="Footer Placeholder 3"/>
          <p:cNvSpPr>
            <a:spLocks noGrp="1"/>
          </p:cNvSpPr>
          <p:nvPr>
            <p:ph type="ftr" sz="quarter" idx="11"/>
          </p:nvPr>
        </p:nvSpPr>
        <p:spPr>
          <a:xfrm>
            <a:off x="3160295" y="6356350"/>
            <a:ext cx="2895600" cy="365125"/>
          </a:xfrm>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15352812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Lengua</a:t>
            </a:r>
            <a:r>
              <a:rPr lang="en-US" dirty="0" smtClean="0"/>
              <a:t> de la </a:t>
            </a:r>
            <a:r>
              <a:rPr lang="en-US" dirty="0" err="1" smtClean="0"/>
              <a:t>Familia</a:t>
            </a:r>
            <a:r>
              <a:rPr lang="en-US" dirty="0" smtClean="0"/>
              <a:t> (</a:t>
            </a:r>
            <a:r>
              <a:rPr lang="en-US" dirty="0" err="1" smtClean="0"/>
              <a:t>Linnell</a:t>
            </a:r>
            <a:r>
              <a:rPr lang="en-US" dirty="0"/>
              <a:t>)</a:t>
            </a:r>
          </a:p>
        </p:txBody>
      </p:sp>
      <p:sp>
        <p:nvSpPr>
          <p:cNvPr id="3" name="Content Placeholder 2"/>
          <p:cNvSpPr>
            <a:spLocks noGrp="1"/>
          </p:cNvSpPr>
          <p:nvPr>
            <p:ph idx="1"/>
          </p:nvPr>
        </p:nvSpPr>
        <p:spPr/>
        <p:txBody>
          <a:bodyPr/>
          <a:lstStyle/>
          <a:p>
            <a:pPr marL="1149350" indent="-1149350">
              <a:buNone/>
            </a:pPr>
            <a:r>
              <a:rPr lang="en-US" sz="1800" dirty="0"/>
              <a:t>046	$s 1638 $2 </a:t>
            </a:r>
            <a:r>
              <a:rPr lang="en-US" sz="1800" dirty="0" err="1"/>
              <a:t>edtf</a:t>
            </a:r>
            <a:endParaRPr lang="en-US" sz="1800" dirty="0"/>
          </a:p>
          <a:p>
            <a:pPr marL="1149350" indent="-1149350">
              <a:buNone/>
            </a:pPr>
            <a:r>
              <a:rPr lang="en-US" sz="1800" dirty="0"/>
              <a:t>100 3_ 	$a </a:t>
            </a:r>
            <a:r>
              <a:rPr lang="en-US" sz="1800" dirty="0" err="1"/>
              <a:t>Linnell</a:t>
            </a:r>
            <a:endParaRPr lang="en-US" sz="1800" dirty="0"/>
          </a:p>
          <a:p>
            <a:pPr marL="1149350" indent="-1149350">
              <a:buNone/>
            </a:pPr>
            <a:r>
              <a:rPr lang="en-US" sz="1800" dirty="0"/>
              <a:t>370        	$f North America $f Cape Cod (Mass.) $2 </a:t>
            </a:r>
            <a:r>
              <a:rPr lang="en-US" sz="1800" dirty="0" err="1"/>
              <a:t>lcsh</a:t>
            </a:r>
            <a:endParaRPr lang="en-US" sz="1800" dirty="0"/>
          </a:p>
          <a:p>
            <a:pPr marL="1149350" indent="-1149350">
              <a:buAutoNum type="arabicPlain" startAt="370"/>
            </a:pPr>
            <a:r>
              <a:rPr lang="en-US" sz="1800" dirty="0" smtClean="0"/>
              <a:t>$</a:t>
            </a:r>
            <a:r>
              <a:rPr lang="en-US" sz="1800" dirty="0"/>
              <a:t>f Scituate (Mass.) $f Barnstable (Mass.) $f Massachusetts $c United States $2 </a:t>
            </a:r>
            <a:r>
              <a:rPr lang="en-US" sz="1800" dirty="0" err="1"/>
              <a:t>naf</a:t>
            </a:r>
            <a:r>
              <a:rPr lang="en-US" sz="1800" dirty="0"/>
              <a:t> [</a:t>
            </a:r>
            <a:r>
              <a:rPr lang="en-US" sz="1800" dirty="0" err="1"/>
              <a:t>todos</a:t>
            </a:r>
            <a:r>
              <a:rPr lang="en-US" sz="1800" dirty="0"/>
              <a:t> </a:t>
            </a:r>
            <a:r>
              <a:rPr lang="en-US" sz="1800" dirty="0" err="1"/>
              <a:t>posibles</a:t>
            </a:r>
            <a:r>
              <a:rPr lang="en-US" sz="1800" dirty="0"/>
              <a:t>, </a:t>
            </a:r>
            <a:r>
              <a:rPr lang="en-US" sz="1800" dirty="0" err="1"/>
              <a:t>probablemente</a:t>
            </a:r>
            <a:r>
              <a:rPr lang="en-US" sz="1800" dirty="0"/>
              <a:t> no </a:t>
            </a:r>
            <a:r>
              <a:rPr lang="en-US" sz="1800" dirty="0" err="1"/>
              <a:t>todos</a:t>
            </a:r>
            <a:r>
              <a:rPr lang="en-US" sz="1800" dirty="0"/>
              <a:t> </a:t>
            </a:r>
            <a:r>
              <a:rPr lang="en-US" sz="1800" dirty="0" err="1"/>
              <a:t>estarían</a:t>
            </a:r>
            <a:r>
              <a:rPr lang="en-US" sz="1800" dirty="0"/>
              <a:t> </a:t>
            </a:r>
            <a:r>
              <a:rPr lang="en-US" sz="1800" dirty="0" err="1"/>
              <a:t>en</a:t>
            </a:r>
            <a:r>
              <a:rPr lang="en-US" sz="1800" dirty="0"/>
              <a:t> </a:t>
            </a:r>
            <a:r>
              <a:rPr lang="en-US" sz="1800" dirty="0" err="1"/>
              <a:t>una</a:t>
            </a:r>
            <a:r>
              <a:rPr lang="en-US" sz="1800" dirty="0"/>
              <a:t> </a:t>
            </a:r>
            <a:r>
              <a:rPr lang="en-US" sz="1800" dirty="0" err="1"/>
              <a:t>descripción</a:t>
            </a:r>
            <a:r>
              <a:rPr lang="en-US" sz="1800" dirty="0"/>
              <a:t>] </a:t>
            </a:r>
            <a:endParaRPr lang="en-US" sz="1800" dirty="0" smtClean="0"/>
          </a:p>
          <a:p>
            <a:pPr marL="0" indent="0">
              <a:buNone/>
            </a:pPr>
            <a:r>
              <a:rPr lang="en-US" sz="1800" dirty="0" smtClean="0"/>
              <a:t>376</a:t>
            </a:r>
            <a:r>
              <a:rPr lang="en-US" sz="1800" dirty="0"/>
              <a:t>	</a:t>
            </a:r>
            <a:r>
              <a:rPr lang="en-US" sz="1800" dirty="0" smtClean="0"/>
              <a:t>     $</a:t>
            </a:r>
            <a:r>
              <a:rPr lang="en-US" sz="1800" dirty="0"/>
              <a:t>a Families $2 </a:t>
            </a:r>
            <a:r>
              <a:rPr lang="en-US" sz="1800" dirty="0" err="1"/>
              <a:t>lcsh</a:t>
            </a:r>
            <a:r>
              <a:rPr lang="en-US" sz="1800" dirty="0"/>
              <a:t> </a:t>
            </a:r>
          </a:p>
          <a:p>
            <a:pPr marL="1149350" indent="-1149350">
              <a:buNone/>
            </a:pPr>
            <a:r>
              <a:rPr lang="en-US" sz="1800" dirty="0"/>
              <a:t>376	$b </a:t>
            </a:r>
            <a:r>
              <a:rPr lang="en-US" sz="1800" dirty="0" err="1"/>
              <a:t>Linnell</a:t>
            </a:r>
            <a:r>
              <a:rPr lang="en-US" sz="1800" dirty="0"/>
              <a:t>, Robert, 1584-1662 $2 </a:t>
            </a:r>
            <a:r>
              <a:rPr lang="en-US" sz="1800" dirty="0" err="1"/>
              <a:t>naf</a:t>
            </a:r>
            <a:endParaRPr lang="en-US" sz="1800" dirty="0"/>
          </a:p>
          <a:p>
            <a:pPr marL="1149350" indent="-1149350">
              <a:buNone/>
            </a:pPr>
            <a:r>
              <a:rPr lang="en-US" sz="1800" dirty="0"/>
              <a:t>377</a:t>
            </a:r>
            <a:r>
              <a:rPr lang="en-US" sz="1800" b="1" dirty="0"/>
              <a:t>	</a:t>
            </a:r>
            <a:r>
              <a:rPr lang="en-US" sz="1800" dirty="0"/>
              <a:t>$a </a:t>
            </a:r>
            <a:r>
              <a:rPr lang="en-US" sz="1800" b="1" dirty="0" err="1"/>
              <a:t>eng</a:t>
            </a:r>
            <a:endParaRPr lang="en-US" sz="1800" dirty="0"/>
          </a:p>
          <a:p>
            <a:pPr marL="1149350" indent="-1149350">
              <a:buNone/>
            </a:pPr>
            <a:r>
              <a:rPr lang="en-US" sz="1800" dirty="0"/>
              <a:t>670	$a </a:t>
            </a:r>
            <a:r>
              <a:rPr lang="en-US" sz="1800" dirty="0" err="1"/>
              <a:t>Linnell</a:t>
            </a:r>
            <a:r>
              <a:rPr lang="en-US" sz="1800" dirty="0"/>
              <a:t> family newsletter, 1989-</a:t>
            </a:r>
          </a:p>
          <a:p>
            <a:pPr marL="1149350" indent="-1149350">
              <a:buNone/>
            </a:pPr>
            <a:r>
              <a:rPr lang="en-US" sz="1800" dirty="0"/>
              <a:t>670	$a </a:t>
            </a:r>
            <a:r>
              <a:rPr lang="en-US" sz="1800" dirty="0" err="1"/>
              <a:t>Linnell</a:t>
            </a:r>
            <a:r>
              <a:rPr lang="en-US" sz="1800" dirty="0"/>
              <a:t> Family Association website, 8 April 2014 $b (The </a:t>
            </a:r>
            <a:r>
              <a:rPr lang="en-US" sz="1800" dirty="0" err="1"/>
              <a:t>Linnell</a:t>
            </a:r>
            <a:r>
              <a:rPr lang="en-US" sz="1800" dirty="0"/>
              <a:t> family consists of all </a:t>
            </a:r>
            <a:r>
              <a:rPr lang="en-US" sz="1800" dirty="0" err="1"/>
              <a:t>Linnells</a:t>
            </a:r>
            <a:r>
              <a:rPr lang="en-US" sz="1800" dirty="0"/>
              <a:t> in North America, all presumed to be descendants of Robert </a:t>
            </a:r>
            <a:r>
              <a:rPr lang="en-US" sz="1800" dirty="0" err="1"/>
              <a:t>Linnell</a:t>
            </a:r>
            <a:r>
              <a:rPr lang="en-US" sz="18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2659495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a:xfrm>
            <a:off x="457200" y="152400"/>
            <a:ext cx="8229600" cy="1143000"/>
          </a:xfrm>
        </p:spPr>
        <p:txBody>
          <a:bodyPr/>
          <a:lstStyle/>
          <a:p>
            <a:pPr eaLnBrk="1" hangingPunct="1"/>
            <a:r>
              <a:rPr lang="en-US" dirty="0" err="1" smtClean="0"/>
              <a:t>Historia</a:t>
            </a:r>
            <a:r>
              <a:rPr lang="en-US" dirty="0" smtClean="0"/>
              <a:t> de la </a:t>
            </a:r>
            <a:r>
              <a:rPr lang="en-US" dirty="0" err="1" smtClean="0"/>
              <a:t>Familia</a:t>
            </a:r>
            <a:r>
              <a:rPr lang="en-US" dirty="0" smtClean="0"/>
              <a:t> (RDA 10.8)</a:t>
            </a:r>
          </a:p>
        </p:txBody>
      </p:sp>
      <p:sp>
        <p:nvSpPr>
          <p:cNvPr id="120834" name="Content Placeholder 2"/>
          <p:cNvSpPr>
            <a:spLocks noGrp="1"/>
          </p:cNvSpPr>
          <p:nvPr>
            <p:ph idx="1"/>
          </p:nvPr>
        </p:nvSpPr>
        <p:spPr>
          <a:xfrm>
            <a:off x="457200" y="1371600"/>
            <a:ext cx="8229600" cy="4525963"/>
          </a:xfrm>
        </p:spPr>
        <p:txBody>
          <a:bodyPr/>
          <a:lstStyle/>
          <a:p>
            <a:pPr eaLnBrk="1" hangingPunct="1"/>
            <a:r>
              <a:rPr lang="en-US" dirty="0" err="1" smtClean="0"/>
              <a:t>Una</a:t>
            </a:r>
            <a:r>
              <a:rPr lang="en-US" dirty="0" smtClean="0"/>
              <a:t> </a:t>
            </a:r>
            <a:r>
              <a:rPr lang="en-US" dirty="0" err="1" smtClean="0"/>
              <a:t>breve</a:t>
            </a:r>
            <a:r>
              <a:rPr lang="en-US" dirty="0" smtClean="0"/>
              <a:t> </a:t>
            </a:r>
            <a:r>
              <a:rPr lang="en-US" dirty="0" err="1" smtClean="0"/>
              <a:t>historia</a:t>
            </a:r>
            <a:r>
              <a:rPr lang="en-US" dirty="0" smtClean="0"/>
              <a:t> de la </a:t>
            </a:r>
            <a:r>
              <a:rPr lang="en-US" dirty="0" err="1" smtClean="0"/>
              <a:t>familia</a:t>
            </a:r>
            <a:r>
              <a:rPr lang="en-US" dirty="0" smtClean="0"/>
              <a:t> </a:t>
            </a:r>
            <a:r>
              <a:rPr lang="en-US" dirty="0" err="1" smtClean="0"/>
              <a:t>podría</a:t>
            </a:r>
            <a:r>
              <a:rPr lang="en-US" dirty="0" smtClean="0"/>
              <a:t> </a:t>
            </a:r>
            <a:r>
              <a:rPr lang="en-US" dirty="0" err="1" smtClean="0"/>
              <a:t>registrarse</a:t>
            </a:r>
            <a:r>
              <a:rPr lang="en-US" dirty="0" smtClean="0"/>
              <a:t> en el campo 678, con el primer </a:t>
            </a:r>
            <a:r>
              <a:rPr lang="en-US" dirty="0" err="1" smtClean="0"/>
              <a:t>indicador</a:t>
            </a:r>
            <a:r>
              <a:rPr lang="en-US" dirty="0" smtClean="0"/>
              <a:t> </a:t>
            </a:r>
            <a:r>
              <a:rPr lang="en-US" dirty="0" err="1" smtClean="0"/>
              <a:t>codificado</a:t>
            </a:r>
            <a:r>
              <a:rPr lang="en-US" dirty="0" smtClean="0"/>
              <a:t> con valor “0”. Este </a:t>
            </a:r>
            <a:r>
              <a:rPr lang="en-US" dirty="0" err="1" smtClean="0"/>
              <a:t>elemento</a:t>
            </a:r>
            <a:r>
              <a:rPr lang="en-US" dirty="0" smtClean="0"/>
              <a:t> </a:t>
            </a:r>
            <a:r>
              <a:rPr lang="en-US" dirty="0" err="1" smtClean="0"/>
              <a:t>podría</a:t>
            </a:r>
            <a:r>
              <a:rPr lang="en-US" dirty="0" smtClean="0"/>
              <a:t> </a:t>
            </a:r>
            <a:r>
              <a:rPr lang="en-US" dirty="0" err="1" smtClean="0"/>
              <a:t>utilizarse</a:t>
            </a:r>
            <a:r>
              <a:rPr lang="en-US" dirty="0" smtClean="0"/>
              <a:t> </a:t>
            </a:r>
            <a:r>
              <a:rPr lang="en-US" dirty="0" err="1" smtClean="0"/>
              <a:t>para</a:t>
            </a:r>
            <a:r>
              <a:rPr lang="en-US" dirty="0" smtClean="0"/>
              <a:t> </a:t>
            </a:r>
            <a:r>
              <a:rPr lang="en-US" dirty="0" err="1" smtClean="0"/>
              <a:t>definir</a:t>
            </a:r>
            <a:r>
              <a:rPr lang="en-US" dirty="0" smtClean="0"/>
              <a:t> el </a:t>
            </a:r>
            <a:r>
              <a:rPr lang="en-US" dirty="0" err="1" smtClean="0"/>
              <a:t>alcance</a:t>
            </a:r>
            <a:r>
              <a:rPr lang="en-US" dirty="0" smtClean="0"/>
              <a:t> de la </a:t>
            </a:r>
            <a:r>
              <a:rPr lang="en-US" dirty="0" err="1" smtClean="0"/>
              <a:t>familia</a:t>
            </a:r>
            <a:r>
              <a:rPr lang="en-US" dirty="0" smtClean="0"/>
              <a:t>.</a:t>
            </a:r>
          </a:p>
          <a:p>
            <a:pPr eaLnBrk="1" hangingPunct="1"/>
            <a:endParaRPr lang="en-US" dirty="0" smtClean="0"/>
          </a:p>
          <a:p>
            <a:pPr marL="457200" lvl="1" indent="0" eaLnBrk="1" hangingPunct="1">
              <a:buFont typeface="Arial" charset="0"/>
              <a:buNone/>
            </a:pPr>
            <a:r>
              <a:rPr lang="en-US" dirty="0" smtClean="0"/>
              <a:t>678 0_ The </a:t>
            </a:r>
            <a:r>
              <a:rPr lang="en-US" dirty="0" err="1" smtClean="0"/>
              <a:t>Linnell</a:t>
            </a:r>
            <a:r>
              <a:rPr lang="en-US" dirty="0" smtClean="0"/>
              <a:t> family consists of all </a:t>
            </a:r>
            <a:r>
              <a:rPr lang="en-US" dirty="0" err="1" smtClean="0"/>
              <a:t>Linnells</a:t>
            </a:r>
            <a:r>
              <a:rPr lang="en-US" dirty="0" smtClean="0"/>
              <a:t> in North America, all presumed to be descendants of Robert </a:t>
            </a:r>
            <a:r>
              <a:rPr lang="en-US" dirty="0" err="1" smtClean="0"/>
              <a:t>Linnell</a:t>
            </a:r>
            <a:r>
              <a:rPr lang="en-US" dirty="0" smtClean="0"/>
              <a:t> (1584-1662) who settled in Massachusetts in 1638.</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p:txBody>
          <a:bodyPr/>
          <a:lstStyle/>
          <a:p>
            <a:pPr eaLnBrk="1" hangingPunct="1"/>
            <a:r>
              <a:rPr lang="en-US" dirty="0" err="1" smtClean="0"/>
              <a:t>Historia</a:t>
            </a:r>
            <a:r>
              <a:rPr lang="en-US" dirty="0" smtClean="0"/>
              <a:t> de la </a:t>
            </a:r>
            <a:r>
              <a:rPr lang="en-US" dirty="0" err="1" smtClean="0"/>
              <a:t>Familia</a:t>
            </a:r>
            <a:r>
              <a:rPr lang="en-US" dirty="0" smtClean="0"/>
              <a:t> (RDA 10.8)</a:t>
            </a:r>
          </a:p>
        </p:txBody>
      </p:sp>
      <p:sp>
        <p:nvSpPr>
          <p:cNvPr id="121858" name="Content Placeholder 2"/>
          <p:cNvSpPr>
            <a:spLocks noGrp="1"/>
          </p:cNvSpPr>
          <p:nvPr>
            <p:ph idx="1"/>
          </p:nvPr>
        </p:nvSpPr>
        <p:spPr/>
        <p:txBody>
          <a:bodyPr/>
          <a:lstStyle/>
          <a:p>
            <a:pPr marL="0" indent="0" eaLnBrk="1" hangingPunct="1">
              <a:buNone/>
            </a:pPr>
            <a:r>
              <a:rPr lang="en-US" i="1" dirty="0" err="1" smtClean="0"/>
              <a:t>Ejercicio</a:t>
            </a:r>
            <a:r>
              <a:rPr lang="en-US" i="1" dirty="0" smtClean="0"/>
              <a:t>: </a:t>
            </a:r>
            <a:r>
              <a:rPr lang="en-US" i="1" dirty="0" err="1" smtClean="0"/>
              <a:t>Registre</a:t>
            </a:r>
            <a:r>
              <a:rPr lang="en-US" i="1" dirty="0" smtClean="0"/>
              <a:t> </a:t>
            </a:r>
            <a:r>
              <a:rPr lang="en-US" i="1" dirty="0"/>
              <a:t>en el campo </a:t>
            </a:r>
            <a:r>
              <a:rPr lang="en-US" i="1" dirty="0" smtClean="0"/>
              <a:t>678 un </a:t>
            </a:r>
            <a:r>
              <a:rPr lang="en-US" i="1" dirty="0" err="1" smtClean="0"/>
              <a:t>elemento</a:t>
            </a:r>
            <a:r>
              <a:rPr lang="en-US" i="1" dirty="0" smtClean="0"/>
              <a:t> de </a:t>
            </a:r>
            <a:r>
              <a:rPr lang="en-US" i="1" dirty="0" err="1" smtClean="0"/>
              <a:t>Historia</a:t>
            </a:r>
            <a:r>
              <a:rPr lang="en-US" i="1" dirty="0" smtClean="0"/>
              <a:t> de la </a:t>
            </a:r>
            <a:r>
              <a:rPr lang="en-US" i="1" dirty="0" err="1" smtClean="0"/>
              <a:t>familia</a:t>
            </a:r>
            <a:r>
              <a:rPr lang="en-US" i="1" dirty="0"/>
              <a:t>:</a:t>
            </a:r>
            <a:r>
              <a:rPr lang="en-US" i="1" dirty="0" smtClean="0"/>
              <a:t> de la </a:t>
            </a:r>
            <a:r>
              <a:rPr lang="en-US" i="1" dirty="0" err="1" smtClean="0"/>
              <a:t>familia</a:t>
            </a:r>
            <a:r>
              <a:rPr lang="en-US" i="1" dirty="0" smtClean="0"/>
              <a:t> </a:t>
            </a:r>
            <a:r>
              <a:rPr lang="en-US" i="1" dirty="0" err="1" smtClean="0"/>
              <a:t>Coniglio</a:t>
            </a:r>
            <a:r>
              <a:rPr lang="en-US" i="1" dirty="0" smtClean="0"/>
              <a:t> o de la </a:t>
            </a:r>
            <a:r>
              <a:rPr lang="en-US" i="1" dirty="0" err="1" smtClean="0"/>
              <a:t>familia</a:t>
            </a:r>
            <a:r>
              <a:rPr lang="en-US" i="1" dirty="0" smtClean="0"/>
              <a:t> Cunningham</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p:txBody>
          <a:bodyPr/>
          <a:lstStyle/>
          <a:p>
            <a:pPr eaLnBrk="1" hangingPunct="1"/>
            <a:r>
              <a:rPr lang="en-US" dirty="0" err="1" smtClean="0"/>
              <a:t>Identificador</a:t>
            </a:r>
            <a:r>
              <a:rPr lang="en-US" dirty="0" smtClean="0"/>
              <a:t> (RDA 10.9)</a:t>
            </a:r>
          </a:p>
        </p:txBody>
      </p:sp>
      <p:sp>
        <p:nvSpPr>
          <p:cNvPr id="3" name="Content Placeholder 2"/>
          <p:cNvSpPr>
            <a:spLocks noGrp="1"/>
          </p:cNvSpPr>
          <p:nvPr>
            <p:ph idx="1"/>
          </p:nvPr>
        </p:nvSpPr>
        <p:spPr/>
        <p:txBody>
          <a:bodyPr rtlCol="0">
            <a:normAutofit/>
          </a:bodyPr>
          <a:lstStyle/>
          <a:p>
            <a:pPr marL="514350" indent="-457200" eaLnBrk="1" fontAlgn="auto" hangingPunct="1">
              <a:spcAft>
                <a:spcPts val="0"/>
              </a:spcAft>
              <a:buFont typeface="Arial" pitchFamily="34" charset="0"/>
              <a:buChar char="•"/>
              <a:defRPr/>
            </a:pPr>
            <a:r>
              <a:rPr lang="en-US" dirty="0" err="1" smtClean="0"/>
              <a:t>Una</a:t>
            </a:r>
            <a:r>
              <a:rPr lang="en-US" dirty="0" smtClean="0"/>
              <a:t> </a:t>
            </a:r>
            <a:r>
              <a:rPr lang="en-US" dirty="0" err="1" smtClean="0"/>
              <a:t>cadena</a:t>
            </a:r>
            <a:r>
              <a:rPr lang="en-US" dirty="0" smtClean="0"/>
              <a:t> de </a:t>
            </a:r>
            <a:r>
              <a:rPr lang="en-US" dirty="0" err="1" smtClean="0"/>
              <a:t>caracteres</a:t>
            </a:r>
            <a:r>
              <a:rPr lang="en-US" dirty="0" smtClean="0"/>
              <a:t> </a:t>
            </a:r>
            <a:r>
              <a:rPr lang="en-US" dirty="0" err="1" smtClean="0"/>
              <a:t>asociada</a:t>
            </a:r>
            <a:r>
              <a:rPr lang="en-US" dirty="0" smtClean="0"/>
              <a:t> de </a:t>
            </a:r>
            <a:r>
              <a:rPr lang="en-US" dirty="0" err="1" smtClean="0"/>
              <a:t>manera</a:t>
            </a:r>
            <a:r>
              <a:rPr lang="en-US" dirty="0" smtClean="0"/>
              <a:t> </a:t>
            </a:r>
            <a:r>
              <a:rPr lang="en-US" dirty="0" err="1" smtClean="0"/>
              <a:t>única</a:t>
            </a:r>
            <a:r>
              <a:rPr lang="en-US" dirty="0" smtClean="0"/>
              <a:t> con </a:t>
            </a:r>
            <a:r>
              <a:rPr lang="en-US" dirty="0" err="1" smtClean="0"/>
              <a:t>una</a:t>
            </a:r>
            <a:r>
              <a:rPr lang="en-US" dirty="0" smtClean="0"/>
              <a:t> persona o un </a:t>
            </a:r>
            <a:r>
              <a:rPr lang="en-US" dirty="0" err="1" smtClean="0"/>
              <a:t>registro</a:t>
            </a:r>
            <a:r>
              <a:rPr lang="en-US" dirty="0" smtClean="0"/>
              <a:t> de </a:t>
            </a:r>
            <a:r>
              <a:rPr lang="en-US" dirty="0" err="1" smtClean="0"/>
              <a:t>autoridad</a:t>
            </a:r>
            <a:endParaRPr lang="en-US" dirty="0" smtClean="0"/>
          </a:p>
          <a:p>
            <a:pPr marL="514350" indent="-457200" eaLnBrk="1" fontAlgn="auto" hangingPunct="1">
              <a:spcAft>
                <a:spcPts val="0"/>
              </a:spcAft>
              <a:buFont typeface="Arial" pitchFamily="34" charset="0"/>
              <a:buChar char="•"/>
              <a:defRPr/>
            </a:pPr>
            <a:r>
              <a:rPr lang="en-US" dirty="0" smtClean="0"/>
              <a:t>El </a:t>
            </a:r>
            <a:r>
              <a:rPr lang="en-US" dirty="0" err="1" smtClean="0"/>
              <a:t>LCCN</a:t>
            </a:r>
            <a:r>
              <a:rPr lang="en-US" dirty="0" smtClean="0"/>
              <a:t> </a:t>
            </a:r>
            <a:r>
              <a:rPr lang="en-US" dirty="0" err="1" smtClean="0"/>
              <a:t>asociado</a:t>
            </a:r>
            <a:r>
              <a:rPr lang="en-US" dirty="0" smtClean="0"/>
              <a:t> con un </a:t>
            </a:r>
            <a:r>
              <a:rPr lang="en-US" dirty="0" err="1" smtClean="0"/>
              <a:t>registro</a:t>
            </a:r>
            <a:r>
              <a:rPr lang="en-US" dirty="0" smtClean="0"/>
              <a:t> de </a:t>
            </a:r>
            <a:r>
              <a:rPr lang="en-US" dirty="0" err="1" smtClean="0"/>
              <a:t>autoridad</a:t>
            </a:r>
            <a:r>
              <a:rPr lang="en-US" dirty="0" smtClean="0"/>
              <a:t>  </a:t>
            </a:r>
            <a:r>
              <a:rPr lang="en-US" dirty="0" err="1" smtClean="0"/>
              <a:t>constituye</a:t>
            </a:r>
            <a:r>
              <a:rPr lang="en-US" dirty="0" smtClean="0"/>
              <a:t> un </a:t>
            </a:r>
            <a:r>
              <a:rPr lang="en-US" dirty="0" err="1" smtClean="0"/>
              <a:t>identificador</a:t>
            </a:r>
            <a:r>
              <a:rPr lang="en-US" dirty="0" smtClean="0"/>
              <a:t>; </a:t>
            </a:r>
            <a:r>
              <a:rPr lang="en-US" dirty="0" err="1" smtClean="0"/>
              <a:t>registrado</a:t>
            </a:r>
            <a:r>
              <a:rPr lang="en-US" dirty="0" smtClean="0"/>
              <a:t> en el campo 010</a:t>
            </a:r>
          </a:p>
          <a:p>
            <a:pPr marL="514350" indent="-457200" eaLnBrk="1" fontAlgn="auto" hangingPunct="1">
              <a:spcAft>
                <a:spcPts val="0"/>
              </a:spcAft>
              <a:buFont typeface="Arial" pitchFamily="34" charset="0"/>
              <a:buChar char="•"/>
              <a:defRPr/>
            </a:pPr>
            <a:r>
              <a:rPr lang="en-US" dirty="0" err="1" smtClean="0"/>
              <a:t>Es</a:t>
            </a:r>
            <a:r>
              <a:rPr lang="en-US" dirty="0" smtClean="0"/>
              <a:t> un </a:t>
            </a:r>
            <a:r>
              <a:rPr lang="en-US" dirty="0" err="1" smtClean="0"/>
              <a:t>elemento</a:t>
            </a:r>
            <a:r>
              <a:rPr lang="en-US" dirty="0" smtClean="0"/>
              <a:t> </a:t>
            </a:r>
            <a:r>
              <a:rPr lang="en-US" dirty="0" err="1" smtClean="0"/>
              <a:t>núcleo</a:t>
            </a:r>
            <a:r>
              <a:rPr lang="en-US" dirty="0" smtClean="0"/>
              <a:t>, </a:t>
            </a:r>
            <a:r>
              <a:rPr lang="en-US" dirty="0" err="1" smtClean="0"/>
              <a:t>pero</a:t>
            </a:r>
            <a:r>
              <a:rPr lang="en-US" dirty="0" smtClean="0"/>
              <a:t> </a:t>
            </a:r>
            <a:r>
              <a:rPr lang="en-US" dirty="0" err="1" smtClean="0"/>
              <a:t>es</a:t>
            </a:r>
            <a:r>
              <a:rPr lang="en-US" dirty="0" smtClean="0"/>
              <a:t> </a:t>
            </a:r>
            <a:r>
              <a:rPr lang="en-US" dirty="0" err="1" smtClean="0"/>
              <a:t>usualmente</a:t>
            </a:r>
            <a:r>
              <a:rPr lang="en-US" dirty="0" smtClean="0"/>
              <a:t> </a:t>
            </a:r>
            <a:r>
              <a:rPr lang="en-US" dirty="0" err="1" smtClean="0"/>
              <a:t>agregado</a:t>
            </a:r>
            <a:r>
              <a:rPr lang="en-US" dirty="0" smtClean="0"/>
              <a:t> al </a:t>
            </a:r>
            <a:r>
              <a:rPr lang="en-US" dirty="0" err="1" smtClean="0"/>
              <a:t>registro</a:t>
            </a:r>
            <a:r>
              <a:rPr lang="en-US" dirty="0" smtClean="0"/>
              <a:t> en forma </a:t>
            </a:r>
            <a:r>
              <a:rPr lang="en-US" dirty="0" err="1" smtClean="0"/>
              <a:t>automatizada</a:t>
            </a:r>
            <a:endParaRPr lang="en-US" dirty="0" smtClean="0"/>
          </a:p>
          <a:p>
            <a:pPr marL="457200" lvl="1" indent="0" eaLnBrk="1" fontAlgn="auto" hangingPunct="1">
              <a:spcAft>
                <a:spcPts val="0"/>
              </a:spcAft>
              <a:buFont typeface="Arial" pitchFamily="34" charset="0"/>
              <a:buNone/>
              <a:defRPr/>
            </a:pPr>
            <a:endParaRPr lang="en-US" dirty="0" smtClean="0"/>
          </a:p>
          <a:p>
            <a:pPr marL="0"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Construyendo</a:t>
            </a:r>
            <a:r>
              <a:rPr lang="en-US" dirty="0" smtClean="0"/>
              <a:t> el </a:t>
            </a:r>
            <a:r>
              <a:rPr lang="en-US" dirty="0" err="1" smtClean="0"/>
              <a:t>Punto</a:t>
            </a:r>
            <a:r>
              <a:rPr lang="en-US" dirty="0" smtClean="0"/>
              <a:t> de </a:t>
            </a:r>
            <a:r>
              <a:rPr lang="en-US" dirty="0" err="1" smtClean="0"/>
              <a:t>Acceso</a:t>
            </a:r>
            <a:r>
              <a:rPr lang="en-US" dirty="0" smtClean="0"/>
              <a:t> </a:t>
            </a:r>
            <a:r>
              <a:rPr lang="en-US" dirty="0" err="1" smtClean="0"/>
              <a:t>Autorizado</a:t>
            </a:r>
            <a:r>
              <a:rPr lang="en-US" dirty="0" smtClean="0"/>
              <a:t> (RDA 10.10.1)</a:t>
            </a:r>
            <a:endParaRPr lang="en-US" dirty="0"/>
          </a:p>
        </p:txBody>
      </p:sp>
      <p:sp>
        <p:nvSpPr>
          <p:cNvPr id="124930" name="Content Placeholder 2"/>
          <p:cNvSpPr>
            <a:spLocks noGrp="1"/>
          </p:cNvSpPr>
          <p:nvPr>
            <p:ph idx="1"/>
          </p:nvPr>
        </p:nvSpPr>
        <p:spPr>
          <a:xfrm>
            <a:off x="457200" y="1828800"/>
            <a:ext cx="8686800" cy="4525963"/>
          </a:xfrm>
        </p:spPr>
        <p:txBody>
          <a:bodyPr/>
          <a:lstStyle/>
          <a:p>
            <a:pPr marL="0" indent="0" eaLnBrk="1" hangingPunct="1">
              <a:buFont typeface="Arial" charset="0"/>
              <a:buNone/>
            </a:pPr>
            <a:r>
              <a:rPr lang="en-US" dirty="0" smtClean="0"/>
              <a:t>1. </a:t>
            </a:r>
            <a:r>
              <a:rPr lang="en-US" dirty="0" err="1" smtClean="0"/>
              <a:t>Registre</a:t>
            </a:r>
            <a:r>
              <a:rPr lang="en-US" dirty="0" smtClean="0"/>
              <a:t> el </a:t>
            </a:r>
            <a:r>
              <a:rPr lang="en-US" dirty="0" err="1" smtClean="0"/>
              <a:t>Nombre</a:t>
            </a:r>
            <a:r>
              <a:rPr lang="en-US" dirty="0" smtClean="0"/>
              <a:t> </a:t>
            </a:r>
            <a:r>
              <a:rPr lang="en-US" dirty="0" err="1" smtClean="0"/>
              <a:t>Preferido</a:t>
            </a:r>
            <a:r>
              <a:rPr lang="en-US" dirty="0" smtClean="0"/>
              <a:t> en el </a:t>
            </a:r>
            <a:r>
              <a:rPr lang="en-US" dirty="0" err="1" smtClean="0"/>
              <a:t>subcampo</a:t>
            </a:r>
            <a:r>
              <a:rPr lang="en-US" dirty="0" smtClean="0"/>
              <a:t> $a del campo 100</a:t>
            </a:r>
          </a:p>
          <a:p>
            <a:pPr marL="0" indent="0" eaLnBrk="1" hangingPunct="1">
              <a:buFont typeface="Arial" charset="0"/>
              <a:buNone/>
            </a:pPr>
            <a:r>
              <a:rPr lang="en-US" dirty="0" smtClean="0"/>
              <a:t>	100 3_ </a:t>
            </a:r>
            <a:r>
              <a:rPr lang="en-US" dirty="0" err="1" smtClean="0"/>
              <a:t>Coniglio</a:t>
            </a:r>
            <a:endParaRPr lang="en-US" dirty="0" smtClean="0"/>
          </a:p>
          <a:p>
            <a:pPr marL="0" indent="0" eaLnBrk="1" hangingPunct="1">
              <a:buFont typeface="Arial" charset="0"/>
              <a:buNone/>
            </a:pPr>
            <a:endParaRPr lang="en-US" sz="2000" dirty="0" smtClean="0"/>
          </a:p>
          <a:p>
            <a:pPr marL="0" indent="0" eaLnBrk="1" hangingPunct="1">
              <a:buFont typeface="Arial" charset="0"/>
              <a:buNone/>
            </a:pPr>
            <a:r>
              <a:rPr lang="en-US" dirty="0" smtClean="0"/>
              <a:t>2. </a:t>
            </a:r>
            <a:r>
              <a:rPr lang="en-US" dirty="0" err="1" smtClean="0"/>
              <a:t>Agregue</a:t>
            </a:r>
            <a:r>
              <a:rPr lang="en-US" dirty="0" smtClean="0"/>
              <a:t> el </a:t>
            </a:r>
            <a:r>
              <a:rPr lang="en-US" dirty="0" err="1" smtClean="0"/>
              <a:t>tipo</a:t>
            </a:r>
            <a:r>
              <a:rPr lang="en-US" dirty="0" smtClean="0"/>
              <a:t> de </a:t>
            </a:r>
            <a:r>
              <a:rPr lang="en-US" dirty="0" err="1" smtClean="0"/>
              <a:t>familia</a:t>
            </a:r>
            <a:r>
              <a:rPr lang="en-US" dirty="0" smtClean="0"/>
              <a:t> a </a:t>
            </a:r>
            <a:r>
              <a:rPr lang="en-US" dirty="0" err="1" smtClean="0"/>
              <a:t>continuación</a:t>
            </a:r>
            <a:r>
              <a:rPr lang="en-US" dirty="0" smtClean="0"/>
              <a:t> de un </a:t>
            </a:r>
            <a:r>
              <a:rPr lang="en-US" dirty="0" err="1" smtClean="0"/>
              <a:t>paréntesis</a:t>
            </a:r>
            <a:r>
              <a:rPr lang="en-US" dirty="0" smtClean="0"/>
              <a:t> </a:t>
            </a:r>
            <a:r>
              <a:rPr lang="en-US" dirty="0" err="1" smtClean="0"/>
              <a:t>inicial</a:t>
            </a:r>
            <a:endParaRPr lang="en-US" dirty="0" smtClean="0"/>
          </a:p>
          <a:p>
            <a:pPr marL="0" indent="0" eaLnBrk="1" hangingPunct="1">
              <a:buFont typeface="Arial" charset="0"/>
              <a:buNone/>
            </a:pPr>
            <a:r>
              <a:rPr lang="en-US" dirty="0" smtClean="0"/>
              <a:t>	100 3_ </a:t>
            </a:r>
            <a:r>
              <a:rPr lang="en-US" dirty="0" err="1" smtClean="0"/>
              <a:t>Coniglio</a:t>
            </a:r>
            <a:r>
              <a:rPr lang="en-US" dirty="0" smtClean="0"/>
              <a:t> (Family</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a:t>Construyendo</a:t>
            </a:r>
            <a:r>
              <a:rPr lang="en-US" dirty="0"/>
              <a:t> el </a:t>
            </a:r>
            <a:r>
              <a:rPr lang="en-US" dirty="0" err="1"/>
              <a:t>Punto</a:t>
            </a:r>
            <a:r>
              <a:rPr lang="en-US" dirty="0"/>
              <a:t> de </a:t>
            </a:r>
            <a:r>
              <a:rPr lang="en-US" dirty="0" err="1"/>
              <a:t>Acceso</a:t>
            </a:r>
            <a:r>
              <a:rPr lang="en-US" dirty="0"/>
              <a:t> </a:t>
            </a:r>
            <a:r>
              <a:rPr lang="en-US" dirty="0" err="1"/>
              <a:t>Autorizado</a:t>
            </a:r>
            <a:r>
              <a:rPr lang="en-US" dirty="0"/>
              <a:t> (RDA 10.10.1</a:t>
            </a:r>
            <a:r>
              <a:rPr lang="en-US" dirty="0" smtClean="0"/>
              <a:t>)</a:t>
            </a:r>
            <a:endParaRPr lang="en-US" dirty="0"/>
          </a:p>
        </p:txBody>
      </p:sp>
      <p:sp>
        <p:nvSpPr>
          <p:cNvPr id="126978" name="Content Placeholder 2"/>
          <p:cNvSpPr>
            <a:spLocks noGrp="1"/>
          </p:cNvSpPr>
          <p:nvPr>
            <p:ph idx="1"/>
          </p:nvPr>
        </p:nvSpPr>
        <p:spPr>
          <a:xfrm>
            <a:off x="457200" y="1828800"/>
            <a:ext cx="8229600" cy="4525963"/>
          </a:xfrm>
        </p:spPr>
        <p:txBody>
          <a:bodyPr/>
          <a:lstStyle/>
          <a:p>
            <a:pPr marL="0" indent="0" eaLnBrk="1" hangingPunct="1">
              <a:buFont typeface="Arial" charset="0"/>
              <a:buNone/>
            </a:pPr>
            <a:r>
              <a:rPr lang="en-US" dirty="0" smtClean="0"/>
              <a:t>3. A </a:t>
            </a:r>
            <a:r>
              <a:rPr lang="en-US" dirty="0" err="1" smtClean="0"/>
              <a:t>continuación</a:t>
            </a:r>
            <a:r>
              <a:rPr lang="en-US" dirty="0" smtClean="0"/>
              <a:t> de </a:t>
            </a:r>
            <a:r>
              <a:rPr lang="en-US" dirty="0" err="1" smtClean="0"/>
              <a:t>espacio</a:t>
            </a:r>
            <a:r>
              <a:rPr lang="en-US" dirty="0" smtClean="0"/>
              <a:t>-dos </a:t>
            </a:r>
            <a:r>
              <a:rPr lang="en-US" dirty="0" err="1" smtClean="0"/>
              <a:t>puntos-espacio</a:t>
            </a:r>
            <a:r>
              <a:rPr lang="en-US" dirty="0" smtClean="0"/>
              <a:t> y  $d, </a:t>
            </a:r>
            <a:r>
              <a:rPr lang="en-US" dirty="0" err="1" smtClean="0"/>
              <a:t>agregue</a:t>
            </a:r>
            <a:r>
              <a:rPr lang="en-US" dirty="0" smtClean="0"/>
              <a:t> el </a:t>
            </a:r>
            <a:r>
              <a:rPr lang="en-US" dirty="0" err="1" smtClean="0"/>
              <a:t>elemento</a:t>
            </a:r>
            <a:r>
              <a:rPr lang="en-US" dirty="0" smtClean="0"/>
              <a:t> de la </a:t>
            </a:r>
            <a:r>
              <a:rPr lang="en-US" dirty="0" err="1" smtClean="0"/>
              <a:t>Fecha</a:t>
            </a:r>
            <a:r>
              <a:rPr lang="en-US" dirty="0" smtClean="0"/>
              <a:t> </a:t>
            </a:r>
            <a:r>
              <a:rPr lang="en-US" dirty="0" err="1" smtClean="0"/>
              <a:t>Asociada</a:t>
            </a:r>
            <a:r>
              <a:rPr lang="en-US" dirty="0" smtClean="0"/>
              <a:t> con la </a:t>
            </a:r>
            <a:r>
              <a:rPr lang="en-US" dirty="0" err="1" smtClean="0"/>
              <a:t>Familia</a:t>
            </a:r>
            <a:r>
              <a:rPr lang="en-US" dirty="0" smtClean="0"/>
              <a:t>, </a:t>
            </a:r>
            <a:r>
              <a:rPr lang="en-US" dirty="0" err="1" smtClean="0"/>
              <a:t>si</a:t>
            </a:r>
            <a:r>
              <a:rPr lang="en-US" dirty="0" smtClean="0"/>
              <a:t> </a:t>
            </a:r>
            <a:r>
              <a:rPr lang="en-US" dirty="0" err="1" smtClean="0"/>
              <a:t>hubiera</a:t>
            </a:r>
            <a:r>
              <a:rPr lang="en-US" dirty="0" smtClean="0"/>
              <a:t> </a:t>
            </a:r>
            <a:r>
              <a:rPr lang="en-US" dirty="0" err="1" smtClean="0"/>
              <a:t>uno</a:t>
            </a:r>
            <a:r>
              <a:rPr lang="en-US" dirty="0" smtClean="0"/>
              <a:t> </a:t>
            </a:r>
            <a:r>
              <a:rPr lang="en-US" dirty="0" err="1" smtClean="0"/>
              <a:t>registrado</a:t>
            </a:r>
            <a:r>
              <a:rPr lang="en-US" dirty="0" smtClean="0"/>
              <a:t>. </a:t>
            </a:r>
            <a:r>
              <a:rPr lang="en-US" dirty="0" err="1" smtClean="0"/>
              <a:t>Normalmente</a:t>
            </a:r>
            <a:r>
              <a:rPr lang="en-US" dirty="0" smtClean="0"/>
              <a:t> se </a:t>
            </a:r>
            <a:r>
              <a:rPr lang="en-US" dirty="0" err="1" smtClean="0"/>
              <a:t>registra</a:t>
            </a:r>
            <a:r>
              <a:rPr lang="en-US" dirty="0" smtClean="0"/>
              <a:t> </a:t>
            </a:r>
            <a:r>
              <a:rPr lang="en-US" dirty="0" err="1" smtClean="0"/>
              <a:t>únicamente</a:t>
            </a:r>
            <a:r>
              <a:rPr lang="en-US" dirty="0" smtClean="0"/>
              <a:t> el </a:t>
            </a:r>
            <a:r>
              <a:rPr lang="en-US" dirty="0" err="1" smtClean="0"/>
              <a:t>año</a:t>
            </a:r>
            <a:r>
              <a:rPr lang="en-US" dirty="0" smtClean="0"/>
              <a:t>(s).</a:t>
            </a:r>
          </a:p>
          <a:p>
            <a:pPr marL="0" indent="0" eaLnBrk="1" hangingPunct="1">
              <a:buFont typeface="Arial" charset="0"/>
              <a:buNone/>
            </a:pPr>
            <a:r>
              <a:rPr lang="en-US" dirty="0" smtClean="0"/>
              <a:t>	</a:t>
            </a:r>
          </a:p>
          <a:p>
            <a:pPr marL="0" indent="0" eaLnBrk="1" hangingPunct="1">
              <a:buFont typeface="Arial" charset="0"/>
              <a:buNone/>
            </a:pPr>
            <a:r>
              <a:rPr lang="en-US" dirty="0" smtClean="0"/>
              <a:t>	100 3_ </a:t>
            </a:r>
            <a:r>
              <a:rPr lang="en-US" dirty="0" err="1" smtClean="0"/>
              <a:t>Coniglio</a:t>
            </a:r>
            <a:r>
              <a:rPr lang="en-US" dirty="0" smtClean="0"/>
              <a:t> (Family : $d 1912-</a:t>
            </a:r>
          </a:p>
          <a:p>
            <a:pPr marL="0" indent="0" eaLnBrk="1" hangingPunct="1">
              <a:buFont typeface="Arial" charset="0"/>
              <a:buNone/>
            </a:pP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a:t>Construyendo</a:t>
            </a:r>
            <a:r>
              <a:rPr lang="en-US" dirty="0"/>
              <a:t> el </a:t>
            </a:r>
            <a:r>
              <a:rPr lang="en-US" dirty="0" err="1"/>
              <a:t>Punto</a:t>
            </a:r>
            <a:r>
              <a:rPr lang="en-US" dirty="0"/>
              <a:t> de </a:t>
            </a:r>
            <a:r>
              <a:rPr lang="en-US" dirty="0" err="1"/>
              <a:t>Acceso</a:t>
            </a:r>
            <a:r>
              <a:rPr lang="en-US" dirty="0"/>
              <a:t> </a:t>
            </a:r>
            <a:r>
              <a:rPr lang="en-US" dirty="0" err="1"/>
              <a:t>Autorizado</a:t>
            </a:r>
            <a:r>
              <a:rPr lang="en-US" dirty="0"/>
              <a:t> (RDA 10.10.1)</a:t>
            </a:r>
          </a:p>
        </p:txBody>
      </p:sp>
      <p:sp>
        <p:nvSpPr>
          <p:cNvPr id="129026" name="Content Placeholder 2"/>
          <p:cNvSpPr>
            <a:spLocks noGrp="1"/>
          </p:cNvSpPr>
          <p:nvPr>
            <p:ph idx="1"/>
          </p:nvPr>
        </p:nvSpPr>
        <p:spPr>
          <a:xfrm>
            <a:off x="228600" y="1600200"/>
            <a:ext cx="8686800" cy="4525963"/>
          </a:xfrm>
        </p:spPr>
        <p:txBody>
          <a:bodyPr/>
          <a:lstStyle/>
          <a:p>
            <a:pPr marL="0" indent="0" eaLnBrk="1" hangingPunct="1">
              <a:buNone/>
            </a:pPr>
            <a:r>
              <a:rPr lang="en-US" dirty="0" smtClean="0"/>
              <a:t>4. </a:t>
            </a:r>
            <a:r>
              <a:rPr lang="en-US" dirty="0"/>
              <a:t>A </a:t>
            </a:r>
            <a:r>
              <a:rPr lang="en-US" dirty="0" err="1"/>
              <a:t>continuación</a:t>
            </a:r>
            <a:r>
              <a:rPr lang="en-US" dirty="0"/>
              <a:t> de </a:t>
            </a:r>
            <a:r>
              <a:rPr lang="en-US" dirty="0" err="1"/>
              <a:t>espacio</a:t>
            </a:r>
            <a:r>
              <a:rPr lang="en-US" dirty="0"/>
              <a:t>-dos </a:t>
            </a:r>
            <a:r>
              <a:rPr lang="en-US" dirty="0" err="1"/>
              <a:t>puntos-espacio</a:t>
            </a:r>
            <a:r>
              <a:rPr lang="en-US" dirty="0"/>
              <a:t> , </a:t>
            </a:r>
            <a:r>
              <a:rPr lang="en-US" dirty="0" err="1" smtClean="0"/>
              <a:t>agregue</a:t>
            </a:r>
            <a:r>
              <a:rPr lang="en-US" dirty="0" smtClean="0"/>
              <a:t> el </a:t>
            </a:r>
            <a:r>
              <a:rPr lang="en-US" dirty="0" err="1" smtClean="0"/>
              <a:t>elemento</a:t>
            </a:r>
            <a:r>
              <a:rPr lang="en-US" dirty="0" smtClean="0"/>
              <a:t> Lugar y/o el </a:t>
            </a:r>
            <a:r>
              <a:rPr lang="en-US" dirty="0" err="1" smtClean="0"/>
              <a:t>Miembro</a:t>
            </a:r>
            <a:r>
              <a:rPr lang="en-US" dirty="0" smtClean="0"/>
              <a:t>  </a:t>
            </a:r>
            <a:r>
              <a:rPr lang="en-US" dirty="0" err="1" smtClean="0"/>
              <a:t>Prominente</a:t>
            </a:r>
            <a:r>
              <a:rPr lang="en-US" dirty="0" smtClean="0"/>
              <a:t>, </a:t>
            </a:r>
            <a:r>
              <a:rPr lang="en-US" dirty="0" err="1" smtClean="0"/>
              <a:t>si</a:t>
            </a:r>
            <a:r>
              <a:rPr lang="en-US" dirty="0" smtClean="0"/>
              <a:t> </a:t>
            </a:r>
            <a:r>
              <a:rPr lang="en-US" dirty="0" err="1" smtClean="0"/>
              <a:t>fuera</a:t>
            </a:r>
            <a:r>
              <a:rPr lang="en-US" dirty="0" smtClean="0"/>
              <a:t> </a:t>
            </a:r>
            <a:r>
              <a:rPr lang="en-US" dirty="0" err="1" smtClean="0"/>
              <a:t>necesario</a:t>
            </a:r>
            <a:r>
              <a:rPr lang="en-US" dirty="0" smtClean="0"/>
              <a:t> para </a:t>
            </a:r>
            <a:r>
              <a:rPr lang="en-US" dirty="0" err="1" smtClean="0"/>
              <a:t>distinguir</a:t>
            </a:r>
            <a:r>
              <a:rPr lang="en-US" dirty="0" smtClean="0"/>
              <a:t> de </a:t>
            </a:r>
            <a:r>
              <a:rPr lang="en-US" dirty="0" err="1" smtClean="0"/>
              <a:t>otro</a:t>
            </a:r>
            <a:r>
              <a:rPr lang="en-US" dirty="0" smtClean="0"/>
              <a:t> </a:t>
            </a:r>
            <a:r>
              <a:rPr lang="en-US" dirty="0" err="1" smtClean="0"/>
              <a:t>punto</a:t>
            </a:r>
            <a:r>
              <a:rPr lang="en-US" dirty="0" smtClean="0"/>
              <a:t> de </a:t>
            </a:r>
            <a:r>
              <a:rPr lang="en-US" dirty="0" err="1" smtClean="0"/>
              <a:t>acceso</a:t>
            </a:r>
            <a:r>
              <a:rPr lang="en-US" dirty="0"/>
              <a:t>;</a:t>
            </a:r>
            <a:r>
              <a:rPr lang="en-US" dirty="0" smtClean="0"/>
              <a:t> o, </a:t>
            </a:r>
            <a:r>
              <a:rPr lang="en-US" dirty="0" err="1" smtClean="0"/>
              <a:t>si</a:t>
            </a:r>
            <a:r>
              <a:rPr lang="en-US" dirty="0" smtClean="0"/>
              <a:t> </a:t>
            </a:r>
            <a:r>
              <a:rPr lang="en-US" dirty="0" err="1" smtClean="0"/>
              <a:t>fuera</a:t>
            </a:r>
            <a:r>
              <a:rPr lang="en-US" dirty="0" smtClean="0"/>
              <a:t> de </a:t>
            </a:r>
            <a:r>
              <a:rPr lang="en-US" dirty="0" err="1" smtClean="0"/>
              <a:t>ayuda</a:t>
            </a:r>
            <a:r>
              <a:rPr lang="en-US" dirty="0" smtClean="0"/>
              <a:t> en la </a:t>
            </a:r>
            <a:r>
              <a:rPr lang="en-US" dirty="0" err="1" smtClean="0"/>
              <a:t>identificación</a:t>
            </a:r>
            <a:r>
              <a:rPr lang="en-US" dirty="0" smtClean="0"/>
              <a:t> de la </a:t>
            </a:r>
            <a:r>
              <a:rPr lang="en-US" dirty="0" err="1" smtClean="0"/>
              <a:t>familia</a:t>
            </a:r>
            <a:endParaRPr lang="en-US" dirty="0" smtClean="0"/>
          </a:p>
          <a:p>
            <a:pPr marL="857250" lvl="1" indent="-457200" eaLnBrk="1" hangingPunct="1"/>
            <a:r>
              <a:rPr lang="en-US" sz="2400" dirty="0" smtClean="0"/>
              <a:t>El Lugar se </a:t>
            </a:r>
            <a:r>
              <a:rPr lang="en-US" sz="2400" dirty="0" err="1" smtClean="0"/>
              <a:t>registra</a:t>
            </a:r>
            <a:r>
              <a:rPr lang="en-US" sz="2400" dirty="0" smtClean="0"/>
              <a:t> en el </a:t>
            </a:r>
            <a:r>
              <a:rPr lang="en-US" sz="2400" dirty="0" err="1" smtClean="0"/>
              <a:t>subcampo</a:t>
            </a:r>
            <a:r>
              <a:rPr lang="en-US" sz="2400" dirty="0" smtClean="0"/>
              <a:t> $c</a:t>
            </a:r>
          </a:p>
          <a:p>
            <a:pPr marL="800100" lvl="2" indent="0" eaLnBrk="1" hangingPunct="1">
              <a:buFont typeface="Arial" charset="0"/>
              <a:buNone/>
            </a:pPr>
            <a:r>
              <a:rPr lang="en-US" dirty="0" smtClean="0"/>
              <a:t>100 3_ </a:t>
            </a:r>
            <a:r>
              <a:rPr lang="en-US" dirty="0" err="1" smtClean="0"/>
              <a:t>Coniglio</a:t>
            </a:r>
            <a:r>
              <a:rPr lang="en-US" dirty="0" smtClean="0"/>
              <a:t> (Family : $d 1912- : $c Robertsdale, Pa.)</a:t>
            </a:r>
          </a:p>
          <a:p>
            <a:pPr marL="857250" lvl="1" indent="-457200" eaLnBrk="1" hangingPunct="1"/>
            <a:r>
              <a:rPr lang="en-US" sz="2400" dirty="0" smtClean="0"/>
              <a:t>El </a:t>
            </a:r>
            <a:r>
              <a:rPr lang="en-US" sz="2400" dirty="0" err="1" smtClean="0"/>
              <a:t>Miembro</a:t>
            </a:r>
            <a:r>
              <a:rPr lang="en-US" sz="2400" dirty="0" smtClean="0"/>
              <a:t> </a:t>
            </a:r>
            <a:r>
              <a:rPr lang="en-US" sz="2400" dirty="0" err="1" smtClean="0"/>
              <a:t>Prominente</a:t>
            </a:r>
            <a:r>
              <a:rPr lang="en-US" sz="2400" dirty="0" smtClean="0"/>
              <a:t> se </a:t>
            </a:r>
            <a:r>
              <a:rPr lang="en-US" sz="2400" dirty="0" err="1" smtClean="0"/>
              <a:t>registra</a:t>
            </a:r>
            <a:r>
              <a:rPr lang="en-US" sz="2400" dirty="0" smtClean="0"/>
              <a:t> en el </a:t>
            </a:r>
            <a:r>
              <a:rPr lang="en-US" sz="2400" dirty="0" err="1" smtClean="0"/>
              <a:t>subcampo</a:t>
            </a:r>
            <a:r>
              <a:rPr lang="en-US" sz="2400" dirty="0" smtClean="0"/>
              <a:t> $g</a:t>
            </a:r>
          </a:p>
          <a:p>
            <a:pPr marL="800100" lvl="2" indent="0" eaLnBrk="1" hangingPunct="1">
              <a:buFont typeface="Arial" charset="0"/>
              <a:buNone/>
            </a:pPr>
            <a:r>
              <a:rPr lang="en-US" dirty="0" smtClean="0"/>
              <a:t>100 3_ </a:t>
            </a:r>
            <a:r>
              <a:rPr lang="en-US" dirty="0" err="1" smtClean="0"/>
              <a:t>Coniglio</a:t>
            </a:r>
            <a:r>
              <a:rPr lang="en-US" dirty="0" smtClean="0"/>
              <a:t> (Family : $d 1912- : $g </a:t>
            </a:r>
            <a:r>
              <a:rPr lang="en-US" dirty="0" err="1" smtClean="0"/>
              <a:t>Coniglio</a:t>
            </a:r>
            <a:r>
              <a:rPr lang="en-US" dirty="0" smtClean="0"/>
              <a:t>, Gaetano)</a:t>
            </a:r>
          </a:p>
          <a:p>
            <a:pPr marL="857250" lvl="1" indent="-457200" eaLnBrk="1" hangingPunct="1"/>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Punto de </a:t>
            </a:r>
            <a:r>
              <a:rPr lang="en-US" dirty="0" err="1" smtClean="0"/>
              <a:t>Acceso</a:t>
            </a:r>
            <a:r>
              <a:rPr lang="en-US" dirty="0" smtClean="0"/>
              <a:t> </a:t>
            </a:r>
            <a:r>
              <a:rPr lang="en-US" dirty="0" err="1" smtClean="0"/>
              <a:t>Autorizado</a:t>
            </a:r>
            <a:r>
              <a:rPr lang="en-US" dirty="0"/>
              <a:t/>
            </a:r>
            <a:br>
              <a:rPr lang="en-US" dirty="0"/>
            </a:br>
            <a:r>
              <a:rPr lang="en-US" dirty="0"/>
              <a:t>(</a:t>
            </a:r>
            <a:r>
              <a:rPr lang="en-US" dirty="0" err="1"/>
              <a:t>Coniglio</a:t>
            </a:r>
            <a:r>
              <a:rPr lang="en-US" dirty="0"/>
              <a:t>)</a:t>
            </a:r>
          </a:p>
        </p:txBody>
      </p:sp>
      <p:sp>
        <p:nvSpPr>
          <p:cNvPr id="3" name="Content Placeholder 2"/>
          <p:cNvSpPr>
            <a:spLocks noGrp="1"/>
          </p:cNvSpPr>
          <p:nvPr>
            <p:ph idx="1"/>
          </p:nvPr>
        </p:nvSpPr>
        <p:spPr/>
        <p:txBody>
          <a:bodyPr/>
          <a:lstStyle/>
          <a:p>
            <a:pPr marL="1143000" indent="-1143000">
              <a:buNone/>
            </a:pPr>
            <a:r>
              <a:rPr lang="en-US" sz="2000" dirty="0"/>
              <a:t>046	$s 1912-11-30 [</a:t>
            </a:r>
            <a:r>
              <a:rPr lang="en-US" sz="2000" dirty="0" smtClean="0"/>
              <a:t>o </a:t>
            </a:r>
            <a:r>
              <a:rPr lang="en-US" sz="2000" dirty="0"/>
              <a:t>1913-04-30] $2 </a:t>
            </a:r>
            <a:r>
              <a:rPr lang="en-US" sz="2000" dirty="0" err="1"/>
              <a:t>edtf</a:t>
            </a:r>
            <a:endParaRPr lang="en-US" sz="2000" dirty="0"/>
          </a:p>
          <a:p>
            <a:pPr marL="1143000" indent="-1143000">
              <a:buNone/>
            </a:pPr>
            <a:r>
              <a:rPr lang="en-US" sz="2000" dirty="0"/>
              <a:t>100 3_ 	$a </a:t>
            </a:r>
            <a:r>
              <a:rPr lang="en-US" sz="2000" b="1" dirty="0" err="1"/>
              <a:t>Coniglio</a:t>
            </a:r>
            <a:r>
              <a:rPr lang="en-US" sz="2000" b="1" dirty="0"/>
              <a:t> (Family : </a:t>
            </a:r>
            <a:r>
              <a:rPr lang="en-US" sz="2000" dirty="0"/>
              <a:t>$d</a:t>
            </a:r>
            <a:r>
              <a:rPr lang="en-US" sz="2000" b="1" dirty="0"/>
              <a:t> 1912- : </a:t>
            </a:r>
            <a:r>
              <a:rPr lang="en-US" sz="2000" dirty="0"/>
              <a:t>$g</a:t>
            </a:r>
            <a:r>
              <a:rPr lang="en-US" sz="2000" b="1" dirty="0"/>
              <a:t> </a:t>
            </a:r>
            <a:r>
              <a:rPr lang="en-US" sz="2000" b="1" dirty="0" err="1"/>
              <a:t>Coniglio</a:t>
            </a:r>
            <a:r>
              <a:rPr lang="en-US" sz="2000" b="1" dirty="0"/>
              <a:t>, Gaetano, 1889-1944</a:t>
            </a:r>
            <a:r>
              <a:rPr lang="en-US" sz="2000" dirty="0"/>
              <a:t>) [</a:t>
            </a:r>
            <a:r>
              <a:rPr lang="en-US" sz="2000" dirty="0" smtClean="0"/>
              <a:t>o </a:t>
            </a:r>
            <a:r>
              <a:rPr lang="en-US" sz="2000" dirty="0"/>
              <a:t>use Rosa, </a:t>
            </a:r>
            <a:r>
              <a:rPr lang="en-US" sz="2000" dirty="0" smtClean="0"/>
              <a:t>o </a:t>
            </a:r>
            <a:r>
              <a:rPr lang="en-US" sz="2000" dirty="0"/>
              <a:t>use </a:t>
            </a:r>
            <a:r>
              <a:rPr lang="en-US" sz="2000" dirty="0" smtClean="0"/>
              <a:t>un </a:t>
            </a:r>
            <a:r>
              <a:rPr lang="en-US" sz="2000" dirty="0" err="1" smtClean="0"/>
              <a:t>lugar</a:t>
            </a:r>
            <a:r>
              <a:rPr lang="en-US" sz="2000" dirty="0" smtClean="0"/>
              <a:t>]</a:t>
            </a:r>
            <a:endParaRPr lang="en-US" sz="2000" dirty="0"/>
          </a:p>
          <a:p>
            <a:pPr marL="1143000" indent="-1143000">
              <a:buNone/>
            </a:pPr>
            <a:r>
              <a:rPr lang="en-US" sz="2000" dirty="0"/>
              <a:t>370      	$f </a:t>
            </a:r>
            <a:r>
              <a:rPr lang="en-US" sz="2000" dirty="0" err="1"/>
              <a:t>Serradifalco</a:t>
            </a:r>
            <a:r>
              <a:rPr lang="en-US" sz="2000" dirty="0"/>
              <a:t> (Italy) $f Robertsdale (Pa.) $2 </a:t>
            </a:r>
            <a:r>
              <a:rPr lang="en-US" sz="2000" dirty="0" err="1"/>
              <a:t>naf</a:t>
            </a:r>
            <a:r>
              <a:rPr lang="en-US" sz="2000" dirty="0"/>
              <a:t> </a:t>
            </a:r>
          </a:p>
          <a:p>
            <a:pPr marL="1143000" indent="-1143000">
              <a:buNone/>
            </a:pPr>
            <a:r>
              <a:rPr lang="en-US" sz="2000" dirty="0"/>
              <a:t>376	$a Families $2 </a:t>
            </a:r>
            <a:r>
              <a:rPr lang="en-US" sz="2000" dirty="0" err="1"/>
              <a:t>lcsh</a:t>
            </a:r>
            <a:r>
              <a:rPr lang="en-US" sz="2000" dirty="0"/>
              <a:t> </a:t>
            </a:r>
          </a:p>
          <a:p>
            <a:pPr marL="1143000" indent="-1143000">
              <a:buNone/>
            </a:pPr>
            <a:r>
              <a:rPr lang="en-US" sz="2000" dirty="0"/>
              <a:t>376	$b </a:t>
            </a:r>
            <a:r>
              <a:rPr lang="en-US" sz="2000" dirty="0" err="1"/>
              <a:t>Coniglio</a:t>
            </a:r>
            <a:r>
              <a:rPr lang="en-US" sz="2000" dirty="0"/>
              <a:t>, Gaetano, 1889-1944 $b </a:t>
            </a:r>
            <a:r>
              <a:rPr lang="en-US" sz="2000" dirty="0" err="1"/>
              <a:t>Coniglio</a:t>
            </a:r>
            <a:r>
              <a:rPr lang="en-US" sz="2000" dirty="0"/>
              <a:t>, Rosa, 1893-1972</a:t>
            </a:r>
          </a:p>
          <a:p>
            <a:pPr marL="1143000" indent="-1143000">
              <a:buNone/>
            </a:pPr>
            <a:r>
              <a:rPr lang="en-US" sz="2000" dirty="0"/>
              <a:t>377</a:t>
            </a:r>
            <a:r>
              <a:rPr lang="en-US" sz="2000" b="1" dirty="0"/>
              <a:t>	</a:t>
            </a:r>
            <a:r>
              <a:rPr lang="en-US" sz="2000" dirty="0"/>
              <a:t>$a </a:t>
            </a:r>
            <a:r>
              <a:rPr lang="en-US" sz="2000" dirty="0" err="1"/>
              <a:t>eng</a:t>
            </a:r>
            <a:endParaRPr lang="en-US" sz="2000" dirty="0"/>
          </a:p>
          <a:p>
            <a:pPr marL="1143000" indent="-1143000">
              <a:buNone/>
            </a:pPr>
            <a:r>
              <a:rPr lang="en-US" sz="2000" dirty="0"/>
              <a:t>670	$a The </a:t>
            </a:r>
            <a:r>
              <a:rPr lang="en-US" sz="2000" dirty="0" err="1"/>
              <a:t>Coniglio</a:t>
            </a:r>
            <a:r>
              <a:rPr lang="en-US" sz="2000" dirty="0"/>
              <a:t> family website, 8 April 2014 $b (</a:t>
            </a:r>
            <a:r>
              <a:rPr lang="en-US" sz="2000" dirty="0" err="1"/>
              <a:t>Coniglio</a:t>
            </a:r>
            <a:r>
              <a:rPr lang="en-US" sz="2000" dirty="0"/>
              <a:t> family, descendants of Gaetano and Rosa </a:t>
            </a:r>
            <a:r>
              <a:rPr lang="en-US" sz="2000" dirty="0" err="1"/>
              <a:t>Alessi</a:t>
            </a:r>
            <a:r>
              <a:rPr lang="en-US" sz="2000" dirty="0"/>
              <a:t> </a:t>
            </a:r>
            <a:r>
              <a:rPr lang="en-US" sz="2000" dirty="0" err="1"/>
              <a:t>Coniglio</a:t>
            </a:r>
            <a:r>
              <a:rPr lang="en-US" sz="2000" dirty="0"/>
              <a:t>, who married 30 November 1912 in </a:t>
            </a:r>
            <a:r>
              <a:rPr lang="en-US" sz="2000" dirty="0" err="1"/>
              <a:t>Serradifalco</a:t>
            </a:r>
            <a:r>
              <a:rPr lang="en-US" sz="2000" dirty="0"/>
              <a:t>, Italy and emigrated to the United States 30 April 1913; the family settled in Robertsdale, Pa.)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9605068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Punto de </a:t>
            </a:r>
            <a:r>
              <a:rPr lang="en-US" dirty="0" err="1" smtClean="0"/>
              <a:t>Acceso</a:t>
            </a:r>
            <a:r>
              <a:rPr lang="en-US" dirty="0" smtClean="0"/>
              <a:t> </a:t>
            </a:r>
            <a:r>
              <a:rPr lang="en-US" dirty="0" err="1" smtClean="0"/>
              <a:t>Autorizado</a:t>
            </a:r>
            <a:r>
              <a:rPr lang="en-US" dirty="0"/>
              <a:t/>
            </a:r>
            <a:br>
              <a:rPr lang="en-US" dirty="0"/>
            </a:br>
            <a:r>
              <a:rPr lang="en-US" dirty="0"/>
              <a:t>(Cunningham)</a:t>
            </a:r>
          </a:p>
        </p:txBody>
      </p:sp>
      <p:sp>
        <p:nvSpPr>
          <p:cNvPr id="3" name="Content Placeholder 2"/>
          <p:cNvSpPr>
            <a:spLocks noGrp="1"/>
          </p:cNvSpPr>
          <p:nvPr>
            <p:ph idx="1"/>
          </p:nvPr>
        </p:nvSpPr>
        <p:spPr/>
        <p:txBody>
          <a:bodyPr/>
          <a:lstStyle/>
          <a:p>
            <a:pPr marL="1149350" indent="-1149350">
              <a:buNone/>
            </a:pPr>
            <a:r>
              <a:rPr lang="en-US" sz="2000" dirty="0"/>
              <a:t>046	$s 1795 [</a:t>
            </a:r>
            <a:r>
              <a:rPr lang="en-US" sz="2000" dirty="0" smtClean="0"/>
              <a:t>o se </a:t>
            </a:r>
            <a:r>
              <a:rPr lang="en-US" sz="2000" dirty="0" err="1" smtClean="0"/>
              <a:t>puede</a:t>
            </a:r>
            <a:r>
              <a:rPr lang="en-US" sz="2000" dirty="0" smtClean="0"/>
              <a:t> </a:t>
            </a:r>
            <a:r>
              <a:rPr lang="en-US" sz="2000" dirty="0" err="1" smtClean="0"/>
              <a:t>elegir</a:t>
            </a:r>
            <a:r>
              <a:rPr lang="en-US" sz="2000" dirty="0" smtClean="0"/>
              <a:t> </a:t>
            </a:r>
            <a:r>
              <a:rPr lang="en-US" sz="2000" dirty="0"/>
              <a:t>1818, </a:t>
            </a:r>
            <a:r>
              <a:rPr lang="en-US" sz="2000" dirty="0" err="1" smtClean="0"/>
              <a:t>cuando</a:t>
            </a:r>
            <a:r>
              <a:rPr lang="en-US" sz="2000" dirty="0" smtClean="0"/>
              <a:t> </a:t>
            </a:r>
            <a:r>
              <a:rPr lang="en-US" sz="2000" dirty="0" err="1" smtClean="0"/>
              <a:t>llegaron</a:t>
            </a:r>
            <a:r>
              <a:rPr lang="en-US" sz="2000" dirty="0" smtClean="0"/>
              <a:t> </a:t>
            </a:r>
            <a:r>
              <a:rPr lang="en-US" sz="2000" dirty="0" err="1" smtClean="0"/>
              <a:t>en</a:t>
            </a:r>
            <a:r>
              <a:rPr lang="en-US" sz="2000" dirty="0" smtClean="0"/>
              <a:t> Kentucky</a:t>
            </a:r>
            <a:r>
              <a:rPr lang="en-US" sz="2000" dirty="0"/>
              <a:t>] $2 </a:t>
            </a:r>
            <a:r>
              <a:rPr lang="en-US" sz="2000" dirty="0" err="1"/>
              <a:t>edtf</a:t>
            </a:r>
            <a:endParaRPr lang="en-US" sz="2000" dirty="0"/>
          </a:p>
          <a:p>
            <a:pPr marL="1149350" indent="-1149350">
              <a:buNone/>
            </a:pPr>
            <a:r>
              <a:rPr lang="en-US" sz="2000" dirty="0"/>
              <a:t>100 3_ 	$a </a:t>
            </a:r>
            <a:r>
              <a:rPr lang="en-US" sz="2000" b="1" dirty="0"/>
              <a:t>Cunningham (Family :</a:t>
            </a:r>
            <a:r>
              <a:rPr lang="en-US" sz="2000" dirty="0"/>
              <a:t> $d </a:t>
            </a:r>
            <a:r>
              <a:rPr lang="en-US" sz="2000" b="1" dirty="0"/>
              <a:t>1795-</a:t>
            </a:r>
            <a:r>
              <a:rPr lang="en-US" sz="2000" dirty="0"/>
              <a:t> : $c </a:t>
            </a:r>
            <a:r>
              <a:rPr lang="en-US" sz="2000" b="1" dirty="0"/>
              <a:t>Trigg County, Ky.</a:t>
            </a:r>
            <a:r>
              <a:rPr lang="en-US" sz="2000" dirty="0"/>
              <a:t>) [</a:t>
            </a:r>
            <a:r>
              <a:rPr lang="en-US" sz="2000" dirty="0" smtClean="0"/>
              <a:t>o register un </a:t>
            </a:r>
            <a:r>
              <a:rPr lang="en-US" sz="2000" dirty="0" err="1" smtClean="0"/>
              <a:t>miembro</a:t>
            </a:r>
            <a:r>
              <a:rPr lang="en-US" sz="2000" dirty="0" smtClean="0"/>
              <a:t> </a:t>
            </a:r>
            <a:r>
              <a:rPr lang="en-US" sz="2000" dirty="0" err="1" smtClean="0"/>
              <a:t>prominente</a:t>
            </a:r>
            <a:r>
              <a:rPr lang="en-US" sz="2000" dirty="0" smtClean="0"/>
              <a:t>] </a:t>
            </a:r>
            <a:endParaRPr lang="en-US" sz="2000" dirty="0"/>
          </a:p>
          <a:p>
            <a:pPr marL="1149350" indent="-1149350">
              <a:buNone/>
            </a:pPr>
            <a:r>
              <a:rPr lang="en-US" sz="2000" dirty="0"/>
              <a:t>370      	$f Trigg County (Ky.) $2 </a:t>
            </a:r>
            <a:r>
              <a:rPr lang="en-US" sz="2000" dirty="0" err="1"/>
              <a:t>naf</a:t>
            </a:r>
            <a:r>
              <a:rPr lang="en-US" sz="2000" dirty="0"/>
              <a:t> $s 1818</a:t>
            </a:r>
          </a:p>
          <a:p>
            <a:pPr marL="1149350" indent="-1149350">
              <a:buNone/>
            </a:pPr>
            <a:r>
              <a:rPr lang="en-US" sz="2000" dirty="0"/>
              <a:t>376	$a Families $2 </a:t>
            </a:r>
            <a:r>
              <a:rPr lang="en-US" sz="2000" dirty="0" err="1"/>
              <a:t>lcsh</a:t>
            </a:r>
            <a:r>
              <a:rPr lang="en-US" sz="2000" dirty="0"/>
              <a:t> </a:t>
            </a:r>
          </a:p>
          <a:p>
            <a:pPr marL="1149350" indent="-1149350">
              <a:buNone/>
            </a:pPr>
            <a:r>
              <a:rPr lang="en-US" sz="2000" dirty="0"/>
              <a:t>376	$b Cunningham, William, 1765-1823 $b Cunningham, Nancy, 1776-1830 $2 </a:t>
            </a:r>
            <a:r>
              <a:rPr lang="en-US" sz="2000" dirty="0" err="1"/>
              <a:t>naf</a:t>
            </a:r>
            <a:endParaRPr lang="en-US" sz="2000" dirty="0"/>
          </a:p>
          <a:p>
            <a:pPr marL="1149350" indent="-1149350">
              <a:buNone/>
            </a:pPr>
            <a:r>
              <a:rPr lang="en-US" sz="2000" dirty="0"/>
              <a:t>377</a:t>
            </a:r>
            <a:r>
              <a:rPr lang="en-US" sz="2000" b="1" dirty="0"/>
              <a:t>	</a:t>
            </a:r>
            <a:r>
              <a:rPr lang="en-US" sz="2000" dirty="0"/>
              <a:t>$a </a:t>
            </a:r>
            <a:r>
              <a:rPr lang="en-US" sz="2000" dirty="0" err="1"/>
              <a:t>eng</a:t>
            </a:r>
            <a:endParaRPr lang="en-US" sz="2000" dirty="0"/>
          </a:p>
          <a:p>
            <a:pPr marL="1149350" indent="-1149350">
              <a:buNone/>
            </a:pPr>
            <a:r>
              <a:rPr lang="en-US" sz="2000" dirty="0"/>
              <a:t>670	$a The Cunningham family cookbook, 1997: $b pages 5-6 (descendants of William and Nancy Cunningham. William emigrated from Scotland some time after 1785 and married Nancy </a:t>
            </a:r>
            <a:r>
              <a:rPr lang="en-US" sz="2000" dirty="0" err="1"/>
              <a:t>Carr</a:t>
            </a:r>
            <a:r>
              <a:rPr lang="en-US" sz="2000" dirty="0"/>
              <a:t> in 1795. The family settled in Trigg County, 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31602120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Punto de </a:t>
            </a:r>
            <a:r>
              <a:rPr lang="en-US" dirty="0" err="1" smtClean="0"/>
              <a:t>Acceso</a:t>
            </a:r>
            <a:r>
              <a:rPr lang="en-US" dirty="0" smtClean="0"/>
              <a:t> </a:t>
            </a:r>
            <a:r>
              <a:rPr lang="en-US" dirty="0" err="1" smtClean="0"/>
              <a:t>Autorizado</a:t>
            </a:r>
            <a:r>
              <a:rPr lang="en-US" dirty="0"/>
              <a:t/>
            </a:r>
            <a:br>
              <a:rPr lang="en-US" dirty="0"/>
            </a:br>
            <a:r>
              <a:rPr lang="en-US" dirty="0"/>
              <a:t>(</a:t>
            </a:r>
            <a:r>
              <a:rPr lang="en-US" dirty="0" err="1"/>
              <a:t>Linnell</a:t>
            </a:r>
            <a:r>
              <a:rPr lang="en-US" dirty="0"/>
              <a:t>)</a:t>
            </a:r>
          </a:p>
        </p:txBody>
      </p:sp>
      <p:sp>
        <p:nvSpPr>
          <p:cNvPr id="3" name="Content Placeholder 2"/>
          <p:cNvSpPr>
            <a:spLocks noGrp="1"/>
          </p:cNvSpPr>
          <p:nvPr>
            <p:ph idx="1"/>
          </p:nvPr>
        </p:nvSpPr>
        <p:spPr/>
        <p:txBody>
          <a:bodyPr/>
          <a:lstStyle/>
          <a:p>
            <a:pPr marL="1149350" indent="-1149350">
              <a:buNone/>
            </a:pPr>
            <a:r>
              <a:rPr lang="en-US" sz="1800" dirty="0"/>
              <a:t>046	$s 1638 $2 </a:t>
            </a:r>
            <a:r>
              <a:rPr lang="en-US" sz="1800" dirty="0" err="1"/>
              <a:t>edtf</a:t>
            </a:r>
            <a:endParaRPr lang="en-US" sz="1800" dirty="0"/>
          </a:p>
          <a:p>
            <a:pPr marL="1149350" indent="-1149350">
              <a:buNone/>
            </a:pPr>
            <a:r>
              <a:rPr lang="en-US" sz="1800" dirty="0"/>
              <a:t>100 3_ 	$a </a:t>
            </a:r>
            <a:r>
              <a:rPr lang="en-US" sz="1800" b="1" dirty="0" err="1"/>
              <a:t>Linnell</a:t>
            </a:r>
            <a:r>
              <a:rPr lang="en-US" sz="1800" b="1" dirty="0"/>
              <a:t> (Family : </a:t>
            </a:r>
            <a:r>
              <a:rPr lang="en-US" sz="1800" dirty="0"/>
              <a:t>$d </a:t>
            </a:r>
            <a:r>
              <a:rPr lang="en-US" sz="1800" b="1" dirty="0"/>
              <a:t>1638-</a:t>
            </a:r>
            <a:r>
              <a:rPr lang="en-US" sz="1800" dirty="0"/>
              <a:t> $c </a:t>
            </a:r>
            <a:r>
              <a:rPr lang="en-US" sz="1800" b="1" dirty="0"/>
              <a:t>North America)</a:t>
            </a:r>
            <a:r>
              <a:rPr lang="en-US" sz="1800" dirty="0"/>
              <a:t> [</a:t>
            </a:r>
            <a:r>
              <a:rPr lang="en-US" sz="1800" dirty="0" smtClean="0"/>
              <a:t>o </a:t>
            </a:r>
            <a:r>
              <a:rPr lang="en-US" sz="1800" dirty="0"/>
              <a:t>use </a:t>
            </a:r>
            <a:r>
              <a:rPr lang="en-US" sz="1800" dirty="0" err="1" smtClean="0"/>
              <a:t>miembro</a:t>
            </a:r>
            <a:r>
              <a:rPr lang="en-US" sz="1800" dirty="0" smtClean="0"/>
              <a:t> </a:t>
            </a:r>
            <a:r>
              <a:rPr lang="en-US" sz="1800" dirty="0" err="1" smtClean="0"/>
              <a:t>prominente</a:t>
            </a:r>
            <a:r>
              <a:rPr lang="en-US" sz="1800" dirty="0" smtClean="0"/>
              <a:t>]</a:t>
            </a:r>
            <a:endParaRPr lang="en-US" sz="1800" b="1" dirty="0"/>
          </a:p>
          <a:p>
            <a:pPr marL="1149350" indent="-1149350">
              <a:buNone/>
            </a:pPr>
            <a:r>
              <a:rPr lang="en-US" sz="1800" dirty="0"/>
              <a:t>370        	$f North America $f Cape Cod (Mass.) $2 </a:t>
            </a:r>
            <a:r>
              <a:rPr lang="en-US" sz="1800" dirty="0" err="1"/>
              <a:t>lcsh</a:t>
            </a:r>
            <a:endParaRPr lang="en-US" sz="1800" dirty="0"/>
          </a:p>
          <a:p>
            <a:pPr marL="1149350" indent="-1149350">
              <a:buAutoNum type="arabicPlain" startAt="370"/>
            </a:pPr>
            <a:r>
              <a:rPr lang="en-US" sz="1800" dirty="0" smtClean="0"/>
              <a:t>$</a:t>
            </a:r>
            <a:r>
              <a:rPr lang="en-US" sz="1800" dirty="0"/>
              <a:t>f Scituate (Mass.) $f Barnstable (Mass.) $f Massachusetts $c United States $2 </a:t>
            </a:r>
            <a:r>
              <a:rPr lang="en-US" sz="1800" dirty="0" err="1"/>
              <a:t>naf</a:t>
            </a:r>
            <a:r>
              <a:rPr lang="en-US" sz="1800" dirty="0"/>
              <a:t> [</a:t>
            </a:r>
            <a:r>
              <a:rPr lang="en-US" sz="1800" dirty="0" err="1"/>
              <a:t>todos</a:t>
            </a:r>
            <a:r>
              <a:rPr lang="en-US" sz="1800" dirty="0"/>
              <a:t> </a:t>
            </a:r>
            <a:r>
              <a:rPr lang="en-US" sz="1800" dirty="0" err="1"/>
              <a:t>posibles</a:t>
            </a:r>
            <a:r>
              <a:rPr lang="en-US" sz="1800" dirty="0"/>
              <a:t>, </a:t>
            </a:r>
            <a:r>
              <a:rPr lang="en-US" sz="1800" dirty="0" err="1"/>
              <a:t>probablemente</a:t>
            </a:r>
            <a:r>
              <a:rPr lang="en-US" sz="1800" dirty="0"/>
              <a:t> no </a:t>
            </a:r>
            <a:r>
              <a:rPr lang="en-US" sz="1800" dirty="0" err="1"/>
              <a:t>todos</a:t>
            </a:r>
            <a:r>
              <a:rPr lang="en-US" sz="1800" dirty="0"/>
              <a:t> </a:t>
            </a:r>
            <a:r>
              <a:rPr lang="en-US" sz="1800" dirty="0" err="1"/>
              <a:t>estarían</a:t>
            </a:r>
            <a:r>
              <a:rPr lang="en-US" sz="1800" dirty="0"/>
              <a:t> </a:t>
            </a:r>
            <a:r>
              <a:rPr lang="en-US" sz="1800" dirty="0" err="1"/>
              <a:t>en</a:t>
            </a:r>
            <a:r>
              <a:rPr lang="en-US" sz="1800" dirty="0"/>
              <a:t> </a:t>
            </a:r>
            <a:r>
              <a:rPr lang="en-US" sz="1800" dirty="0" err="1"/>
              <a:t>una</a:t>
            </a:r>
            <a:r>
              <a:rPr lang="en-US" sz="1800" dirty="0"/>
              <a:t> </a:t>
            </a:r>
            <a:r>
              <a:rPr lang="en-US" sz="1800" dirty="0" err="1"/>
              <a:t>descripción</a:t>
            </a:r>
            <a:r>
              <a:rPr lang="en-US" sz="1800" dirty="0"/>
              <a:t>] </a:t>
            </a:r>
            <a:endParaRPr lang="en-US" sz="1800" dirty="0" smtClean="0"/>
          </a:p>
          <a:p>
            <a:pPr marL="0" indent="0">
              <a:buNone/>
            </a:pPr>
            <a:r>
              <a:rPr lang="en-US" sz="1800" dirty="0" smtClean="0"/>
              <a:t>376</a:t>
            </a:r>
            <a:r>
              <a:rPr lang="en-US" sz="1800" dirty="0"/>
              <a:t>	</a:t>
            </a:r>
            <a:r>
              <a:rPr lang="en-US" sz="1800" dirty="0" smtClean="0"/>
              <a:t>    $</a:t>
            </a:r>
            <a:r>
              <a:rPr lang="en-US" sz="1800" dirty="0"/>
              <a:t>a Families $2 </a:t>
            </a:r>
            <a:r>
              <a:rPr lang="en-US" sz="1800" dirty="0" err="1"/>
              <a:t>lcsh</a:t>
            </a:r>
            <a:r>
              <a:rPr lang="en-US" sz="1800" dirty="0"/>
              <a:t> </a:t>
            </a:r>
          </a:p>
          <a:p>
            <a:pPr marL="1149350" indent="-1149350">
              <a:buNone/>
            </a:pPr>
            <a:r>
              <a:rPr lang="en-US" sz="1800" dirty="0"/>
              <a:t>376	$b </a:t>
            </a:r>
            <a:r>
              <a:rPr lang="en-US" sz="1800" dirty="0" err="1"/>
              <a:t>Linnell</a:t>
            </a:r>
            <a:r>
              <a:rPr lang="en-US" sz="1800" dirty="0"/>
              <a:t>, Robert, 1584-1662 $2 </a:t>
            </a:r>
            <a:r>
              <a:rPr lang="en-US" sz="1800" dirty="0" err="1"/>
              <a:t>naf</a:t>
            </a:r>
            <a:endParaRPr lang="en-US" sz="1800" dirty="0"/>
          </a:p>
          <a:p>
            <a:pPr marL="1149350" indent="-1149350">
              <a:buNone/>
            </a:pPr>
            <a:r>
              <a:rPr lang="en-US" sz="1800" dirty="0"/>
              <a:t>377</a:t>
            </a:r>
            <a:r>
              <a:rPr lang="en-US" sz="1800" b="1" dirty="0"/>
              <a:t>	</a:t>
            </a:r>
            <a:r>
              <a:rPr lang="en-US" sz="1800" dirty="0"/>
              <a:t>$a </a:t>
            </a:r>
            <a:r>
              <a:rPr lang="en-US" sz="1800" dirty="0" err="1"/>
              <a:t>eng</a:t>
            </a:r>
            <a:endParaRPr lang="en-US" sz="1800" dirty="0"/>
          </a:p>
          <a:p>
            <a:pPr marL="1149350" indent="-1149350">
              <a:buNone/>
            </a:pPr>
            <a:r>
              <a:rPr lang="en-US" sz="1800" dirty="0"/>
              <a:t>670	$a </a:t>
            </a:r>
            <a:r>
              <a:rPr lang="en-US" sz="1800" dirty="0" err="1"/>
              <a:t>Linnell</a:t>
            </a:r>
            <a:r>
              <a:rPr lang="en-US" sz="1800" dirty="0"/>
              <a:t> family newsletter, 1989-</a:t>
            </a:r>
          </a:p>
          <a:p>
            <a:pPr marL="1149350" indent="-1149350">
              <a:buNone/>
            </a:pPr>
            <a:r>
              <a:rPr lang="en-US" sz="1800" dirty="0"/>
              <a:t>670	$a </a:t>
            </a:r>
            <a:r>
              <a:rPr lang="en-US" sz="1800" dirty="0" err="1"/>
              <a:t>Linnell</a:t>
            </a:r>
            <a:r>
              <a:rPr lang="en-US" sz="1800" dirty="0"/>
              <a:t> Family Association website, 8 April 2014 $b (The </a:t>
            </a:r>
            <a:r>
              <a:rPr lang="en-US" sz="1800" dirty="0" err="1"/>
              <a:t>Linnell</a:t>
            </a:r>
            <a:r>
              <a:rPr lang="en-US" sz="1800" dirty="0"/>
              <a:t> family consists of all </a:t>
            </a:r>
            <a:r>
              <a:rPr lang="en-US" sz="1800" dirty="0" err="1"/>
              <a:t>Linnells</a:t>
            </a:r>
            <a:r>
              <a:rPr lang="en-US" sz="1800" dirty="0"/>
              <a:t> in North America, all presumed to be descendants of Robert </a:t>
            </a:r>
            <a:r>
              <a:rPr lang="en-US" sz="1800" dirty="0" err="1"/>
              <a:t>Linnell</a:t>
            </a:r>
            <a:r>
              <a:rPr lang="en-US" sz="18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extLst>
      <p:ext uri="{BB962C8B-B14F-4D97-AF65-F5344CB8AC3E}">
        <p14:creationId xmlns:p14="http://schemas.microsoft.com/office/powerpoint/2010/main" val="36296048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a:t>Construyendo</a:t>
            </a:r>
            <a:r>
              <a:rPr lang="en-US" dirty="0"/>
              <a:t> el Punto de </a:t>
            </a:r>
            <a:r>
              <a:rPr lang="en-US" dirty="0" err="1" smtClean="0"/>
              <a:t>Acceso</a:t>
            </a:r>
            <a:r>
              <a:rPr lang="en-US" dirty="0" smtClean="0"/>
              <a:t> de </a:t>
            </a:r>
            <a:r>
              <a:rPr lang="en-US" dirty="0" err="1" smtClean="0"/>
              <a:t>Variante</a:t>
            </a:r>
            <a:r>
              <a:rPr lang="en-US" dirty="0" smtClean="0"/>
              <a:t> (RDA 10.10.2)</a:t>
            </a:r>
            <a:endParaRPr lang="en-US" dirty="0"/>
          </a:p>
        </p:txBody>
      </p:sp>
      <p:sp>
        <p:nvSpPr>
          <p:cNvPr id="131074" name="Content Placeholder 2"/>
          <p:cNvSpPr>
            <a:spLocks noGrp="1"/>
          </p:cNvSpPr>
          <p:nvPr>
            <p:ph idx="1"/>
          </p:nvPr>
        </p:nvSpPr>
        <p:spPr>
          <a:xfrm>
            <a:off x="228600" y="1600200"/>
            <a:ext cx="8686800" cy="4525963"/>
          </a:xfrm>
        </p:spPr>
        <p:txBody>
          <a:bodyPr/>
          <a:lstStyle/>
          <a:p>
            <a:pPr marL="0" indent="0" eaLnBrk="1" hangingPunct="1">
              <a:buFont typeface="Arial" charset="0"/>
              <a:buNone/>
            </a:pPr>
            <a:r>
              <a:rPr lang="en-US" dirty="0" smtClean="0"/>
              <a:t>1. </a:t>
            </a:r>
            <a:r>
              <a:rPr lang="en-US" dirty="0" err="1" smtClean="0"/>
              <a:t>Registre</a:t>
            </a:r>
            <a:r>
              <a:rPr lang="en-US" dirty="0" smtClean="0"/>
              <a:t> </a:t>
            </a:r>
            <a:r>
              <a:rPr lang="en-US" dirty="0" err="1" smtClean="0"/>
              <a:t>una</a:t>
            </a:r>
            <a:r>
              <a:rPr lang="en-US" dirty="0" smtClean="0"/>
              <a:t> </a:t>
            </a:r>
            <a:r>
              <a:rPr lang="en-US" dirty="0" err="1" smtClean="0"/>
              <a:t>variante</a:t>
            </a:r>
            <a:r>
              <a:rPr lang="en-US" dirty="0" smtClean="0"/>
              <a:t> del </a:t>
            </a:r>
            <a:r>
              <a:rPr lang="en-US" dirty="0" err="1" smtClean="0"/>
              <a:t>nombre</a:t>
            </a:r>
            <a:r>
              <a:rPr lang="en-US" dirty="0" smtClean="0"/>
              <a:t> de la </a:t>
            </a:r>
            <a:r>
              <a:rPr lang="en-US" dirty="0" err="1" smtClean="0"/>
              <a:t>familia</a:t>
            </a:r>
            <a:r>
              <a:rPr lang="en-US" dirty="0" smtClean="0"/>
              <a:t> en el campo 400, </a:t>
            </a:r>
            <a:r>
              <a:rPr lang="en-US" dirty="0" err="1" smtClean="0"/>
              <a:t>subcampo</a:t>
            </a:r>
            <a:r>
              <a:rPr lang="en-US" dirty="0" smtClean="0"/>
              <a:t>  $a (y el </a:t>
            </a:r>
            <a:r>
              <a:rPr lang="en-US" dirty="0" err="1" smtClean="0"/>
              <a:t>subcampo</a:t>
            </a:r>
            <a:r>
              <a:rPr lang="en-US" dirty="0" smtClean="0"/>
              <a:t> $c, </a:t>
            </a:r>
            <a:r>
              <a:rPr lang="en-US" dirty="0" err="1" smtClean="0"/>
              <a:t>si</a:t>
            </a:r>
            <a:r>
              <a:rPr lang="en-US" dirty="0" smtClean="0"/>
              <a:t> </a:t>
            </a:r>
            <a:r>
              <a:rPr lang="en-US" dirty="0" err="1" smtClean="0"/>
              <a:t>fuera</a:t>
            </a:r>
            <a:r>
              <a:rPr lang="en-US" dirty="0" smtClean="0"/>
              <a:t> </a:t>
            </a:r>
            <a:r>
              <a:rPr lang="en-US" dirty="0" err="1" smtClean="0"/>
              <a:t>necesario</a:t>
            </a:r>
            <a:r>
              <a:rPr lang="en-US" dirty="0" smtClean="0"/>
              <a:t>)</a:t>
            </a:r>
          </a:p>
          <a:p>
            <a:pPr marL="0" indent="0" eaLnBrk="1" hangingPunct="1">
              <a:buFont typeface="Arial" charset="0"/>
              <a:buNone/>
            </a:pPr>
            <a:r>
              <a:rPr lang="en-US" dirty="0" smtClean="0"/>
              <a:t>2. A </a:t>
            </a:r>
            <a:r>
              <a:rPr lang="en-US" dirty="0" err="1" smtClean="0"/>
              <a:t>continuación</a:t>
            </a:r>
            <a:r>
              <a:rPr lang="en-US" dirty="0" smtClean="0"/>
              <a:t> de un </a:t>
            </a:r>
            <a:r>
              <a:rPr lang="en-US" dirty="0" err="1" smtClean="0"/>
              <a:t>paréntesis</a:t>
            </a:r>
            <a:r>
              <a:rPr lang="en-US" dirty="0" smtClean="0"/>
              <a:t> </a:t>
            </a:r>
            <a:r>
              <a:rPr lang="en-US" dirty="0" err="1" smtClean="0"/>
              <a:t>inicial</a:t>
            </a:r>
            <a:r>
              <a:rPr lang="en-US" dirty="0" smtClean="0"/>
              <a:t>, </a:t>
            </a:r>
            <a:r>
              <a:rPr lang="en-US" dirty="0" err="1" smtClean="0"/>
              <a:t>agregue</a:t>
            </a:r>
            <a:r>
              <a:rPr lang="en-US" dirty="0" smtClean="0"/>
              <a:t> un </a:t>
            </a:r>
            <a:r>
              <a:rPr lang="en-US" dirty="0" err="1"/>
              <a:t>t</a:t>
            </a:r>
            <a:r>
              <a:rPr lang="en-US" dirty="0" err="1" smtClean="0"/>
              <a:t>érmino</a:t>
            </a:r>
            <a:r>
              <a:rPr lang="en-US" dirty="0" smtClean="0"/>
              <a:t> </a:t>
            </a:r>
            <a:r>
              <a:rPr lang="en-US" dirty="0" err="1" smtClean="0"/>
              <a:t>que</a:t>
            </a:r>
            <a:r>
              <a:rPr lang="en-US" dirty="0" smtClean="0"/>
              <a:t> </a:t>
            </a:r>
            <a:r>
              <a:rPr lang="en-US" dirty="0" err="1" smtClean="0"/>
              <a:t>indique</a:t>
            </a:r>
            <a:r>
              <a:rPr lang="en-US" dirty="0" smtClean="0"/>
              <a:t> el </a:t>
            </a:r>
            <a:r>
              <a:rPr lang="en-US" dirty="0" err="1" smtClean="0"/>
              <a:t>tipo</a:t>
            </a:r>
            <a:r>
              <a:rPr lang="en-US" dirty="0" smtClean="0"/>
              <a:t> de </a:t>
            </a:r>
            <a:r>
              <a:rPr lang="en-US" dirty="0" err="1" smtClean="0"/>
              <a:t>familia</a:t>
            </a:r>
            <a:endParaRPr lang="en-US" dirty="0" smtClean="0"/>
          </a:p>
          <a:p>
            <a:pPr marL="0" indent="0" eaLnBrk="1" hangingPunct="1">
              <a:buFont typeface="Arial" charset="0"/>
              <a:buNone/>
            </a:pPr>
            <a:endParaRPr lang="en-US" sz="800" dirty="0" smtClean="0"/>
          </a:p>
          <a:p>
            <a:pPr marL="400050" lvl="2" indent="0" eaLnBrk="1" hangingPunct="1">
              <a:buFont typeface="Arial" charset="0"/>
              <a:buNone/>
            </a:pPr>
            <a:r>
              <a:rPr lang="en-US" dirty="0" smtClean="0"/>
              <a:t>100 3_ Shrewsbury (Family : $c Great Britain)</a:t>
            </a:r>
          </a:p>
          <a:p>
            <a:pPr marL="400050" lvl="2" indent="0" eaLnBrk="1" hangingPunct="1">
              <a:buFont typeface="Arial" charset="0"/>
              <a:buNone/>
            </a:pPr>
            <a:r>
              <a:rPr lang="en-US" dirty="0" smtClean="0"/>
              <a:t>400 3_ Shrewsbury, $c Earls of (Family)</a:t>
            </a:r>
          </a:p>
          <a:p>
            <a:pPr marL="400050" lvl="2" indent="0" eaLnBrk="1" hangingPunct="1">
              <a:buFont typeface="Arial" charset="0"/>
              <a:buNone/>
            </a:pPr>
            <a:endParaRPr lang="en-US" dirty="0" smtClean="0"/>
          </a:p>
          <a:p>
            <a:pPr marL="400050" lvl="2" indent="0" eaLnBrk="1" hangingPunct="1">
              <a:buFont typeface="Arial" charset="0"/>
              <a:buNone/>
            </a:pPr>
            <a:r>
              <a:rPr lang="en-US" dirty="0" smtClean="0"/>
              <a:t>100 3_ Von Braun (Family : $d 1880-1912 : $c N.Y.)</a:t>
            </a:r>
          </a:p>
          <a:p>
            <a:pPr marL="400050" lvl="2" indent="0" eaLnBrk="1" hangingPunct="1">
              <a:buFont typeface="Arial" charset="0"/>
              <a:buNone/>
            </a:pPr>
            <a:r>
              <a:rPr lang="en-US" dirty="0" smtClean="0"/>
              <a:t>400 3_ Braun (Family)</a:t>
            </a:r>
          </a:p>
          <a:p>
            <a:pPr marL="400050" lvl="2" indent="0" eaLnBrk="1" hangingPunct="1">
              <a:buFont typeface="Arial" charset="0"/>
              <a:buNone/>
            </a:pPr>
            <a:endParaRPr lang="en-US" dirty="0" smtClean="0"/>
          </a:p>
          <a:p>
            <a:pPr marL="0" indent="0" eaLnBrk="1" hangingPunct="1">
              <a:buFont typeface="Arial" charset="0"/>
              <a:buNone/>
            </a:pP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a:t>Construyendo</a:t>
            </a:r>
            <a:r>
              <a:rPr lang="en-US" dirty="0"/>
              <a:t> el </a:t>
            </a:r>
            <a:r>
              <a:rPr lang="en-US" dirty="0" err="1"/>
              <a:t>Punto</a:t>
            </a:r>
            <a:r>
              <a:rPr lang="en-US" dirty="0"/>
              <a:t> de </a:t>
            </a:r>
            <a:r>
              <a:rPr lang="en-US" dirty="0" err="1"/>
              <a:t>Acceso</a:t>
            </a:r>
            <a:r>
              <a:rPr lang="en-US" dirty="0"/>
              <a:t>  de </a:t>
            </a:r>
            <a:r>
              <a:rPr lang="en-US" dirty="0" err="1"/>
              <a:t>Variante</a:t>
            </a:r>
            <a:r>
              <a:rPr lang="en-US" dirty="0"/>
              <a:t> (RDA </a:t>
            </a:r>
            <a:r>
              <a:rPr lang="en-US" dirty="0" smtClean="0"/>
              <a:t>10.10.2)</a:t>
            </a:r>
            <a:endParaRPr lang="en-US" dirty="0"/>
          </a:p>
        </p:txBody>
      </p:sp>
      <p:sp>
        <p:nvSpPr>
          <p:cNvPr id="133122" name="Content Placeholder 2"/>
          <p:cNvSpPr>
            <a:spLocks noGrp="1"/>
          </p:cNvSpPr>
          <p:nvPr>
            <p:ph idx="1"/>
          </p:nvPr>
        </p:nvSpPr>
        <p:spPr/>
        <p:txBody>
          <a:bodyPr/>
          <a:lstStyle/>
          <a:p>
            <a:pPr marL="0" indent="0" eaLnBrk="1" hangingPunct="1">
              <a:buFont typeface="Arial" charset="0"/>
              <a:buNone/>
            </a:pPr>
            <a:r>
              <a:rPr lang="en-US" dirty="0" smtClean="0"/>
              <a:t>3. Si se </a:t>
            </a:r>
            <a:r>
              <a:rPr lang="en-US" dirty="0" err="1" smtClean="0"/>
              <a:t>considera</a:t>
            </a:r>
            <a:r>
              <a:rPr lang="en-US" dirty="0" smtClean="0"/>
              <a:t> </a:t>
            </a:r>
            <a:r>
              <a:rPr lang="en-US" dirty="0" err="1" smtClean="0"/>
              <a:t>importante</a:t>
            </a:r>
            <a:r>
              <a:rPr lang="en-US" dirty="0" smtClean="0"/>
              <a:t> </a:t>
            </a:r>
            <a:r>
              <a:rPr lang="en-US" dirty="0" err="1" smtClean="0"/>
              <a:t>para</a:t>
            </a:r>
            <a:r>
              <a:rPr lang="en-US" dirty="0" smtClean="0"/>
              <a:t> la </a:t>
            </a:r>
            <a:r>
              <a:rPr lang="en-US" dirty="0" err="1" smtClean="0"/>
              <a:t>identificación</a:t>
            </a:r>
            <a:r>
              <a:rPr lang="en-US" dirty="0" smtClean="0"/>
              <a:t> de la </a:t>
            </a:r>
            <a:r>
              <a:rPr lang="en-US" dirty="0" err="1" smtClean="0"/>
              <a:t>familia</a:t>
            </a:r>
            <a:r>
              <a:rPr lang="en-US" dirty="0" smtClean="0"/>
              <a:t>, </a:t>
            </a:r>
            <a:r>
              <a:rPr lang="en-US" dirty="0" err="1" smtClean="0"/>
              <a:t>agregue</a:t>
            </a:r>
            <a:r>
              <a:rPr lang="en-US" dirty="0" smtClean="0"/>
              <a:t> los </a:t>
            </a:r>
            <a:r>
              <a:rPr lang="en-US" dirty="0" err="1" smtClean="0"/>
              <a:t>elementos</a:t>
            </a:r>
            <a:r>
              <a:rPr lang="en-US" dirty="0" smtClean="0"/>
              <a:t>: </a:t>
            </a:r>
            <a:r>
              <a:rPr lang="en-US" dirty="0" err="1" smtClean="0"/>
              <a:t>fecha</a:t>
            </a:r>
            <a:r>
              <a:rPr lang="en-US" dirty="0" smtClean="0"/>
              <a:t>, </a:t>
            </a:r>
            <a:r>
              <a:rPr lang="en-US" dirty="0" err="1" smtClean="0"/>
              <a:t>lugar</a:t>
            </a:r>
            <a:r>
              <a:rPr lang="en-US" dirty="0" smtClean="0"/>
              <a:t> o </a:t>
            </a:r>
            <a:r>
              <a:rPr lang="en-US" dirty="0" err="1" smtClean="0"/>
              <a:t>miembro</a:t>
            </a:r>
            <a:r>
              <a:rPr lang="en-US" dirty="0" smtClean="0"/>
              <a:t> </a:t>
            </a:r>
            <a:r>
              <a:rPr lang="en-US" dirty="0" err="1" smtClean="0"/>
              <a:t>prominente</a:t>
            </a:r>
            <a:r>
              <a:rPr lang="en-US" dirty="0" smtClean="0"/>
              <a:t>.</a:t>
            </a:r>
          </a:p>
          <a:p>
            <a:pPr marL="400050" lvl="2" indent="0" eaLnBrk="1" hangingPunct="1">
              <a:buFont typeface="Arial" charset="0"/>
              <a:buNone/>
            </a:pPr>
            <a:endParaRPr lang="en-US" dirty="0" smtClean="0"/>
          </a:p>
          <a:p>
            <a:pPr marL="400050" lvl="2" indent="0" eaLnBrk="1" hangingPunct="1">
              <a:buFont typeface="Arial" charset="0"/>
              <a:buNone/>
            </a:pPr>
            <a:r>
              <a:rPr lang="en-US" dirty="0" smtClean="0"/>
              <a:t>100 3_ Shrewsbury (Family : $c Great Britain)</a:t>
            </a:r>
          </a:p>
          <a:p>
            <a:pPr marL="400050" lvl="2" indent="0" eaLnBrk="1" hangingPunct="1">
              <a:buFont typeface="Arial" charset="0"/>
              <a:buNone/>
            </a:pPr>
            <a:r>
              <a:rPr lang="en-US" dirty="0" smtClean="0"/>
              <a:t>400 3_ Shrewsbury, $c Earls of (Family : $c Great Britain)</a:t>
            </a:r>
          </a:p>
          <a:p>
            <a:pPr marL="400050" lvl="2" indent="0" eaLnBrk="1" hangingPunct="1">
              <a:buFont typeface="Arial" charset="0"/>
              <a:buNone/>
            </a:pPr>
            <a:endParaRPr lang="en-US" dirty="0" smtClean="0"/>
          </a:p>
          <a:p>
            <a:pPr marL="400050" lvl="2" indent="0" eaLnBrk="1" hangingPunct="1">
              <a:buFont typeface="Arial" charset="0"/>
              <a:buNone/>
            </a:pPr>
            <a:r>
              <a:rPr lang="en-US" dirty="0" smtClean="0"/>
              <a:t>100 3_ Von Braun (Family : $d 1880-1912 : $c N.Y.)</a:t>
            </a:r>
          </a:p>
          <a:p>
            <a:pPr marL="400050" lvl="2" indent="0" eaLnBrk="1" hangingPunct="1">
              <a:buFont typeface="Arial" charset="0"/>
              <a:buNone/>
            </a:pPr>
            <a:r>
              <a:rPr lang="en-US" dirty="0" smtClean="0"/>
              <a:t>400 3_ Braun (Family : $d 1880-1912 : $c N.Y.)</a:t>
            </a:r>
          </a:p>
          <a:p>
            <a:pPr marL="0" indent="0" eaLnBrk="1" hangingPunct="1">
              <a:buFont typeface="Arial" charset="0"/>
              <a:buNone/>
            </a:pPr>
            <a:endParaRPr lang="en-US" dirty="0" smtClean="0"/>
          </a:p>
          <a:p>
            <a:pPr marL="0" indent="0" eaLnBrk="1" hangingPunct="1">
              <a:buFont typeface="Arial" charset="0"/>
              <a:buNone/>
            </a:pPr>
            <a:endParaRPr lang="en-US" dirty="0" smtClean="0"/>
          </a:p>
          <a:p>
            <a:pPr marL="0" indent="0" eaLnBrk="1" hangingPunct="1">
              <a:buFont typeface="Arial" charset="0"/>
              <a:buNone/>
            </a:pP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a:t>Construyendo</a:t>
            </a:r>
            <a:r>
              <a:rPr lang="en-US" dirty="0"/>
              <a:t> el </a:t>
            </a:r>
            <a:r>
              <a:rPr lang="en-US" dirty="0" err="1"/>
              <a:t>Punto</a:t>
            </a:r>
            <a:r>
              <a:rPr lang="en-US" dirty="0"/>
              <a:t> de </a:t>
            </a:r>
            <a:r>
              <a:rPr lang="en-US" dirty="0" err="1"/>
              <a:t>Acceso</a:t>
            </a:r>
            <a:r>
              <a:rPr lang="en-US" dirty="0"/>
              <a:t>  de </a:t>
            </a:r>
            <a:r>
              <a:rPr lang="en-US" dirty="0" err="1"/>
              <a:t>Variante</a:t>
            </a:r>
            <a:r>
              <a:rPr lang="en-US" dirty="0"/>
              <a:t> (RDA 10.10.2)</a:t>
            </a:r>
          </a:p>
        </p:txBody>
      </p:sp>
      <p:sp>
        <p:nvSpPr>
          <p:cNvPr id="135170" name="Content Placeholder 2"/>
          <p:cNvSpPr>
            <a:spLocks noGrp="1"/>
          </p:cNvSpPr>
          <p:nvPr>
            <p:ph idx="1"/>
          </p:nvPr>
        </p:nvSpPr>
        <p:spPr>
          <a:xfrm>
            <a:off x="685800" y="1981200"/>
            <a:ext cx="8229600" cy="4525963"/>
          </a:xfrm>
        </p:spPr>
        <p:txBody>
          <a:bodyPr/>
          <a:lstStyle/>
          <a:p>
            <a:pPr marL="0" indent="0" eaLnBrk="1" hangingPunct="1">
              <a:buFont typeface="Arial" charset="0"/>
              <a:buNone/>
            </a:pPr>
            <a:r>
              <a:rPr lang="en-US" dirty="0" smtClean="0"/>
              <a:t>Se </a:t>
            </a:r>
            <a:r>
              <a:rPr lang="en-US" dirty="0" err="1" smtClean="0"/>
              <a:t>pueden</a:t>
            </a:r>
            <a:r>
              <a:rPr lang="en-US" dirty="0" smtClean="0"/>
              <a:t> registrar </a:t>
            </a:r>
            <a:r>
              <a:rPr lang="en-US" dirty="0" err="1" smtClean="0"/>
              <a:t>también</a:t>
            </a:r>
            <a:r>
              <a:rPr lang="en-US" dirty="0" smtClean="0"/>
              <a:t> los </a:t>
            </a:r>
            <a:r>
              <a:rPr lang="en-US" dirty="0" err="1" smtClean="0"/>
              <a:t>puntos</a:t>
            </a:r>
            <a:r>
              <a:rPr lang="en-US" dirty="0" smtClean="0"/>
              <a:t> de </a:t>
            </a:r>
            <a:r>
              <a:rPr lang="en-US" dirty="0" err="1" smtClean="0"/>
              <a:t>acceso</a:t>
            </a:r>
            <a:r>
              <a:rPr lang="en-US" dirty="0" smtClean="0"/>
              <a:t> de </a:t>
            </a:r>
            <a:r>
              <a:rPr lang="en-US" dirty="0" err="1" smtClean="0"/>
              <a:t>variantes</a:t>
            </a:r>
            <a:r>
              <a:rPr lang="en-US" dirty="0" smtClean="0"/>
              <a:t> en los </a:t>
            </a:r>
            <a:r>
              <a:rPr lang="en-US" dirty="0" err="1" smtClean="0"/>
              <a:t>que</a:t>
            </a:r>
            <a:r>
              <a:rPr lang="en-US" dirty="0" smtClean="0"/>
              <a:t> </a:t>
            </a:r>
            <a:r>
              <a:rPr lang="en-US" dirty="0" err="1" smtClean="0"/>
              <a:t>varía</a:t>
            </a:r>
            <a:r>
              <a:rPr lang="en-US" dirty="0" smtClean="0"/>
              <a:t> el </a:t>
            </a:r>
            <a:r>
              <a:rPr lang="en-US" dirty="0" err="1" smtClean="0"/>
              <a:t>calificador</a:t>
            </a:r>
            <a:r>
              <a:rPr lang="en-US" dirty="0" smtClean="0"/>
              <a:t>, </a:t>
            </a:r>
            <a:r>
              <a:rPr lang="en-US" dirty="0" err="1" smtClean="0"/>
              <a:t>si</a:t>
            </a:r>
            <a:r>
              <a:rPr lang="en-US" dirty="0" smtClean="0"/>
              <a:t> se </a:t>
            </a:r>
            <a:r>
              <a:rPr lang="en-US" dirty="0" err="1" smtClean="0"/>
              <a:t>piensa</a:t>
            </a:r>
            <a:r>
              <a:rPr lang="en-US" dirty="0" smtClean="0"/>
              <a:t> </a:t>
            </a:r>
            <a:r>
              <a:rPr lang="en-US" dirty="0" err="1" smtClean="0"/>
              <a:t>que</a:t>
            </a:r>
            <a:r>
              <a:rPr lang="en-US" dirty="0" smtClean="0"/>
              <a:t> son </a:t>
            </a:r>
            <a:r>
              <a:rPr lang="en-US" dirty="0" err="1" smtClean="0"/>
              <a:t>necesarios</a:t>
            </a:r>
            <a:r>
              <a:rPr lang="en-US" dirty="0" smtClean="0"/>
              <a:t>  </a:t>
            </a:r>
            <a:r>
              <a:rPr lang="en-US" dirty="0" err="1" smtClean="0"/>
              <a:t>para</a:t>
            </a:r>
            <a:r>
              <a:rPr lang="en-US" dirty="0" smtClean="0"/>
              <a:t> la </a:t>
            </a:r>
            <a:r>
              <a:rPr lang="en-US" dirty="0" err="1" smtClean="0"/>
              <a:t>identificación</a:t>
            </a:r>
            <a:endParaRPr lang="en-US" dirty="0" smtClean="0"/>
          </a:p>
          <a:p>
            <a:pPr marL="457200" lvl="3" indent="0" eaLnBrk="1" hangingPunct="1">
              <a:buFont typeface="Arial" charset="0"/>
              <a:buNone/>
            </a:pPr>
            <a:endParaRPr lang="en-US" dirty="0" smtClean="0"/>
          </a:p>
          <a:p>
            <a:pPr marL="457200" lvl="3" indent="0" eaLnBrk="1" hangingPunct="1">
              <a:buFont typeface="Arial" charset="0"/>
              <a:buNone/>
            </a:pPr>
            <a:r>
              <a:rPr lang="en-US" sz="2400" dirty="0" smtClean="0"/>
              <a:t>100 3_ </a:t>
            </a:r>
            <a:r>
              <a:rPr lang="en-US" sz="2400" dirty="0" err="1" smtClean="0"/>
              <a:t>Coniglio</a:t>
            </a:r>
            <a:r>
              <a:rPr lang="en-US" sz="2400" dirty="0" smtClean="0"/>
              <a:t> (Family : $d 1912- : $c Robertsdale, Pa.)</a:t>
            </a:r>
          </a:p>
          <a:p>
            <a:pPr marL="457200" lvl="3" indent="0" eaLnBrk="1" hangingPunct="1">
              <a:buFont typeface="Arial" charset="0"/>
              <a:buNone/>
            </a:pPr>
            <a:r>
              <a:rPr lang="en-US" sz="2400" dirty="0" smtClean="0"/>
              <a:t>400 3_ </a:t>
            </a:r>
            <a:r>
              <a:rPr lang="en-US" sz="2400" dirty="0" err="1" smtClean="0"/>
              <a:t>Coniglio</a:t>
            </a:r>
            <a:r>
              <a:rPr lang="en-US" sz="2400" dirty="0" smtClean="0"/>
              <a:t> (Family : $d 1912- : $g </a:t>
            </a:r>
            <a:r>
              <a:rPr lang="en-US" sz="2400" dirty="0" err="1" smtClean="0"/>
              <a:t>Coniglio</a:t>
            </a:r>
            <a:r>
              <a:rPr lang="en-US" sz="2400" dirty="0" smtClean="0"/>
              <a:t>, Gaetano)</a:t>
            </a:r>
          </a:p>
          <a:p>
            <a:pPr marL="457200" lvl="3" indent="0" eaLnBrk="1" hangingPunct="1">
              <a:buFont typeface="Arial" charset="0"/>
              <a:buNone/>
            </a:pPr>
            <a:endParaRPr lang="en-US" dirty="0" smtClean="0"/>
          </a:p>
          <a:p>
            <a:pPr marL="0" indent="0" eaLnBrk="1" hangingPunct="1">
              <a:buFont typeface="Arial" charset="0"/>
              <a:buNone/>
            </a:pPr>
            <a:endParaRPr lang="en-US" dirty="0" smtClean="0"/>
          </a:p>
          <a:p>
            <a:pPr marL="0" indent="0" eaLnBrk="1" hangingPunct="1">
              <a:buFont typeface="Arial" charset="0"/>
              <a:buNone/>
            </a:pPr>
            <a:endParaRPr lang="en-US" dirty="0" smtClean="0"/>
          </a:p>
          <a:p>
            <a:pPr marL="0" indent="0" eaLnBrk="1" hangingPunct="1">
              <a:buFont typeface="Arial" charset="0"/>
              <a:buNone/>
            </a:pP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p:txBody>
          <a:bodyPr/>
          <a:lstStyle/>
          <a:p>
            <a:pPr eaLnBrk="1" hangingPunct="1"/>
            <a:r>
              <a:rPr lang="en-US" dirty="0" smtClean="0"/>
              <a:t>Personas </a:t>
            </a:r>
            <a:r>
              <a:rPr lang="en-US" dirty="0" err="1" smtClean="0"/>
              <a:t>Relacionadas</a:t>
            </a:r>
            <a:r>
              <a:rPr lang="en-US" dirty="0" smtClean="0"/>
              <a:t> (RDA 30)</a:t>
            </a:r>
          </a:p>
        </p:txBody>
      </p:sp>
      <p:sp>
        <p:nvSpPr>
          <p:cNvPr id="137218" name="Content Placeholder 2"/>
          <p:cNvSpPr>
            <a:spLocks noGrp="1"/>
          </p:cNvSpPr>
          <p:nvPr>
            <p:ph idx="1"/>
          </p:nvPr>
        </p:nvSpPr>
        <p:spPr/>
        <p:txBody>
          <a:bodyPr/>
          <a:lstStyle/>
          <a:p>
            <a:pPr eaLnBrk="1" hangingPunct="1"/>
            <a:r>
              <a:rPr lang="en-US" dirty="0" smtClean="0"/>
              <a:t>Las Personas </a:t>
            </a:r>
            <a:r>
              <a:rPr lang="en-US" dirty="0" err="1" smtClean="0"/>
              <a:t>Relacionadas</a:t>
            </a:r>
            <a:r>
              <a:rPr lang="en-US" dirty="0" smtClean="0"/>
              <a:t> se </a:t>
            </a:r>
            <a:r>
              <a:rPr lang="en-US" dirty="0" err="1" smtClean="0"/>
              <a:t>registran</a:t>
            </a:r>
            <a:r>
              <a:rPr lang="en-US" dirty="0" smtClean="0"/>
              <a:t> en </a:t>
            </a:r>
            <a:r>
              <a:rPr lang="en-US" dirty="0" err="1" smtClean="0"/>
              <a:t>campos</a:t>
            </a:r>
            <a:r>
              <a:rPr lang="en-US" dirty="0" smtClean="0"/>
              <a:t> 500; y </a:t>
            </a:r>
            <a:r>
              <a:rPr lang="en-US" dirty="0" err="1" smtClean="0"/>
              <a:t>pueden</a:t>
            </a:r>
            <a:r>
              <a:rPr lang="en-US" dirty="0" smtClean="0"/>
              <a:t> </a:t>
            </a:r>
            <a:r>
              <a:rPr lang="en-US" dirty="0" err="1" smtClean="0"/>
              <a:t>incluir</a:t>
            </a:r>
            <a:r>
              <a:rPr lang="en-US" dirty="0" smtClean="0"/>
              <a:t> un </a:t>
            </a:r>
            <a:r>
              <a:rPr lang="en-US" dirty="0" err="1" smtClean="0"/>
              <a:t>indicador</a:t>
            </a:r>
            <a:r>
              <a:rPr lang="en-US" dirty="0" smtClean="0"/>
              <a:t> de </a:t>
            </a:r>
            <a:r>
              <a:rPr lang="en-US" dirty="0" err="1" smtClean="0"/>
              <a:t>relación</a:t>
            </a:r>
            <a:r>
              <a:rPr lang="en-US" dirty="0" smtClean="0"/>
              <a:t> en el </a:t>
            </a:r>
            <a:r>
              <a:rPr lang="en-US" dirty="0" err="1" smtClean="0"/>
              <a:t>subcampo</a:t>
            </a:r>
            <a:r>
              <a:rPr lang="en-US" dirty="0" smtClean="0"/>
              <a:t> $i (del </a:t>
            </a:r>
            <a:r>
              <a:rPr lang="en-US" dirty="0" err="1" smtClean="0"/>
              <a:t>Apéndice</a:t>
            </a:r>
            <a:r>
              <a:rPr lang="en-US" dirty="0" smtClean="0"/>
              <a:t> K de  RDA), con:  $w r.</a:t>
            </a:r>
          </a:p>
          <a:p>
            <a:pPr marL="800100" lvl="2" indent="0" eaLnBrk="1" hangingPunct="1">
              <a:buFont typeface="Arial" charset="0"/>
              <a:buNone/>
            </a:pPr>
            <a:r>
              <a:rPr lang="en-US" dirty="0" smtClean="0"/>
              <a:t>046      $s 19121130</a:t>
            </a:r>
          </a:p>
          <a:p>
            <a:pPr marL="800100" lvl="2" indent="0" eaLnBrk="1" hangingPunct="1">
              <a:buFont typeface="Arial" charset="0"/>
              <a:buNone/>
            </a:pPr>
            <a:r>
              <a:rPr lang="en-US" dirty="0" smtClean="0"/>
              <a:t>100 3_ </a:t>
            </a:r>
            <a:r>
              <a:rPr lang="en-US" dirty="0" err="1" smtClean="0"/>
              <a:t>Coniglio</a:t>
            </a:r>
            <a:r>
              <a:rPr lang="en-US" dirty="0" smtClean="0"/>
              <a:t> (Family : $d 1912- : $c Robertsdale, Pa.)</a:t>
            </a:r>
          </a:p>
          <a:p>
            <a:pPr marL="800100" lvl="2" indent="0" eaLnBrk="1" hangingPunct="1">
              <a:buFont typeface="Arial" charset="0"/>
              <a:buNone/>
            </a:pPr>
            <a:r>
              <a:rPr lang="en-US" dirty="0" smtClean="0"/>
              <a:t>370      $f </a:t>
            </a:r>
            <a:r>
              <a:rPr lang="en-US" dirty="0" err="1" smtClean="0"/>
              <a:t>Serradifalco</a:t>
            </a:r>
            <a:r>
              <a:rPr lang="en-US" dirty="0" smtClean="0"/>
              <a:t>, Italy $f Robertsdale, Pa. </a:t>
            </a:r>
          </a:p>
          <a:p>
            <a:pPr marL="800100" lvl="2" indent="0" eaLnBrk="1" hangingPunct="1">
              <a:buFont typeface="Arial" charset="0"/>
              <a:buNone/>
            </a:pPr>
            <a:r>
              <a:rPr lang="en-US" dirty="0" smtClean="0"/>
              <a:t>376      Family $b </a:t>
            </a:r>
            <a:r>
              <a:rPr lang="en-US" dirty="0" err="1" smtClean="0"/>
              <a:t>Coniglio</a:t>
            </a:r>
            <a:r>
              <a:rPr lang="en-US" dirty="0" smtClean="0"/>
              <a:t>, Gaetano $b </a:t>
            </a:r>
            <a:r>
              <a:rPr lang="en-US" dirty="0" err="1" smtClean="0"/>
              <a:t>Coniglio</a:t>
            </a:r>
            <a:r>
              <a:rPr lang="en-US" dirty="0" smtClean="0"/>
              <a:t>, Rosa</a:t>
            </a:r>
          </a:p>
          <a:p>
            <a:pPr marL="800100" lvl="2" indent="0" eaLnBrk="1" hangingPunct="1">
              <a:buFont typeface="Arial" charset="0"/>
              <a:buNone/>
            </a:pPr>
            <a:r>
              <a:rPr lang="en-US" dirty="0" smtClean="0"/>
              <a:t>500 1_ $i Progenitor: $a </a:t>
            </a:r>
            <a:r>
              <a:rPr lang="en-US" dirty="0" err="1" smtClean="0"/>
              <a:t>Coniglio</a:t>
            </a:r>
            <a:r>
              <a:rPr lang="en-US" dirty="0" smtClean="0"/>
              <a:t>, Gaetano $w r </a:t>
            </a:r>
          </a:p>
          <a:p>
            <a:pPr marL="800100" lvl="2" indent="0" eaLnBrk="1" hangingPunct="1">
              <a:buFont typeface="Arial" charset="0"/>
              <a:buNone/>
            </a:pPr>
            <a:r>
              <a:rPr lang="en-US" dirty="0" smtClean="0"/>
              <a:t>500 1_ $i Progenitor: $a </a:t>
            </a:r>
            <a:r>
              <a:rPr lang="en-US" dirty="0" err="1" smtClean="0"/>
              <a:t>Coniglio</a:t>
            </a:r>
            <a:r>
              <a:rPr lang="en-US" dirty="0" smtClean="0"/>
              <a:t>, Rosa $w r </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Title 1"/>
          <p:cNvSpPr>
            <a:spLocks noGrp="1"/>
          </p:cNvSpPr>
          <p:nvPr>
            <p:ph type="title"/>
          </p:nvPr>
        </p:nvSpPr>
        <p:spPr/>
        <p:txBody>
          <a:bodyPr/>
          <a:lstStyle/>
          <a:p>
            <a:pPr eaLnBrk="1" hangingPunct="1"/>
            <a:r>
              <a:rPr lang="en-US" dirty="0" err="1" smtClean="0"/>
              <a:t>Familias</a:t>
            </a:r>
            <a:r>
              <a:rPr lang="en-US" dirty="0" smtClean="0"/>
              <a:t> </a:t>
            </a:r>
            <a:r>
              <a:rPr lang="en-US" dirty="0" err="1" smtClean="0"/>
              <a:t>Relacionadas</a:t>
            </a:r>
            <a:r>
              <a:rPr lang="en-US" dirty="0" smtClean="0"/>
              <a:t> (RDA 31)</a:t>
            </a:r>
          </a:p>
        </p:txBody>
      </p:sp>
      <p:sp>
        <p:nvSpPr>
          <p:cNvPr id="139266" name="Content Placeholder 2"/>
          <p:cNvSpPr>
            <a:spLocks noGrp="1"/>
          </p:cNvSpPr>
          <p:nvPr>
            <p:ph idx="1"/>
          </p:nvPr>
        </p:nvSpPr>
        <p:spPr/>
        <p:txBody>
          <a:bodyPr/>
          <a:lstStyle/>
          <a:p>
            <a:pPr eaLnBrk="1" hangingPunct="1"/>
            <a:r>
              <a:rPr lang="en-US" dirty="0" smtClean="0"/>
              <a:t>Las </a:t>
            </a:r>
            <a:r>
              <a:rPr lang="en-US" dirty="0" err="1"/>
              <a:t>F</a:t>
            </a:r>
            <a:r>
              <a:rPr lang="en-US" dirty="0" err="1" smtClean="0"/>
              <a:t>amilias</a:t>
            </a:r>
            <a:r>
              <a:rPr lang="en-US" dirty="0" smtClean="0"/>
              <a:t> </a:t>
            </a:r>
            <a:r>
              <a:rPr lang="en-US" dirty="0" err="1" smtClean="0"/>
              <a:t>Relacionadas</a:t>
            </a:r>
            <a:r>
              <a:rPr lang="en-US" dirty="0" smtClean="0"/>
              <a:t> se </a:t>
            </a:r>
            <a:r>
              <a:rPr lang="en-US" dirty="0" err="1" smtClean="0"/>
              <a:t>registran</a:t>
            </a:r>
            <a:r>
              <a:rPr lang="en-US" dirty="0" smtClean="0"/>
              <a:t> </a:t>
            </a:r>
            <a:r>
              <a:rPr lang="en-US" dirty="0" err="1" smtClean="0"/>
              <a:t>también</a:t>
            </a:r>
            <a:r>
              <a:rPr lang="en-US" dirty="0" smtClean="0"/>
              <a:t> en </a:t>
            </a:r>
            <a:r>
              <a:rPr lang="en-US" dirty="0" err="1" smtClean="0"/>
              <a:t>campos</a:t>
            </a:r>
            <a:r>
              <a:rPr lang="en-US" dirty="0" smtClean="0"/>
              <a:t> 500. Se </a:t>
            </a:r>
            <a:r>
              <a:rPr lang="en-US" dirty="0" err="1" smtClean="0"/>
              <a:t>puede</a:t>
            </a:r>
            <a:r>
              <a:rPr lang="en-US" dirty="0" smtClean="0"/>
              <a:t> </a:t>
            </a:r>
            <a:r>
              <a:rPr lang="en-US" dirty="0" err="1" smtClean="0"/>
              <a:t>incluir</a:t>
            </a:r>
            <a:r>
              <a:rPr lang="en-US" dirty="0" smtClean="0"/>
              <a:t> un </a:t>
            </a:r>
            <a:r>
              <a:rPr lang="en-US" dirty="0" err="1" smtClean="0"/>
              <a:t>indicador</a:t>
            </a:r>
            <a:r>
              <a:rPr lang="en-US" dirty="0" smtClean="0"/>
              <a:t> de </a:t>
            </a:r>
            <a:r>
              <a:rPr lang="en-US" dirty="0" err="1" smtClean="0"/>
              <a:t>relación</a:t>
            </a:r>
            <a:r>
              <a:rPr lang="en-US" dirty="0" smtClean="0"/>
              <a:t> en el </a:t>
            </a:r>
            <a:r>
              <a:rPr lang="en-US" dirty="0" err="1" smtClean="0"/>
              <a:t>subcampo</a:t>
            </a:r>
            <a:r>
              <a:rPr lang="en-US" dirty="0" smtClean="0"/>
              <a:t> $i (del </a:t>
            </a:r>
            <a:r>
              <a:rPr lang="en-US" dirty="0" err="1" smtClean="0"/>
              <a:t>Apéndice</a:t>
            </a:r>
            <a:r>
              <a:rPr lang="en-US" dirty="0" smtClean="0"/>
              <a:t> K de RDA), con $w r; o, se </a:t>
            </a:r>
            <a:r>
              <a:rPr lang="en-US" dirty="0" err="1" smtClean="0"/>
              <a:t>puede</a:t>
            </a:r>
            <a:r>
              <a:rPr lang="en-US" dirty="0" smtClean="0"/>
              <a:t> </a:t>
            </a:r>
            <a:r>
              <a:rPr lang="en-US" dirty="0" err="1" smtClean="0"/>
              <a:t>utilizar</a:t>
            </a:r>
            <a:r>
              <a:rPr lang="en-US" dirty="0" smtClean="0"/>
              <a:t> la </a:t>
            </a:r>
            <a:r>
              <a:rPr lang="en-US" dirty="0" err="1" smtClean="0"/>
              <a:t>codificación</a:t>
            </a:r>
            <a:r>
              <a:rPr lang="en-US" dirty="0" smtClean="0"/>
              <a:t> del </a:t>
            </a:r>
            <a:r>
              <a:rPr lang="en-US" dirty="0" err="1" smtClean="0"/>
              <a:t>subcampo</a:t>
            </a:r>
            <a:r>
              <a:rPr lang="en-US" dirty="0" smtClean="0"/>
              <a:t>  $w.</a:t>
            </a:r>
          </a:p>
          <a:p>
            <a:pPr marL="1257300" lvl="3" indent="0" eaLnBrk="1" hangingPunct="1">
              <a:buFont typeface="Arial" charset="0"/>
              <a:buNone/>
            </a:pPr>
            <a:endParaRPr lang="en-US" dirty="0" smtClean="0"/>
          </a:p>
          <a:p>
            <a:pPr marL="1257300" lvl="3" indent="0" eaLnBrk="1" hangingPunct="1">
              <a:buFont typeface="Arial" charset="0"/>
              <a:buNone/>
            </a:pPr>
            <a:r>
              <a:rPr lang="en-US" dirty="0" smtClean="0"/>
              <a:t>100 3_ Battenberg (Family : $d -1917 : $c Great Britain)</a:t>
            </a:r>
          </a:p>
          <a:p>
            <a:pPr marL="1257300" lvl="3" indent="0" eaLnBrk="1" hangingPunct="1">
              <a:buFont typeface="Arial" charset="0"/>
              <a:buNone/>
            </a:pPr>
            <a:r>
              <a:rPr lang="en-US" dirty="0" smtClean="0"/>
              <a:t>500 3_ Mountbatten (Family : $d 1917- : $c Great Britain) $w b </a:t>
            </a:r>
          </a:p>
          <a:p>
            <a:pPr marL="1257300" lvl="3" indent="0" eaLnBrk="1" hangingPunct="1">
              <a:buFont typeface="Arial" charset="0"/>
              <a:buNone/>
            </a:pPr>
            <a:endParaRPr lang="en-US" dirty="0" smtClean="0"/>
          </a:p>
          <a:p>
            <a:pPr marL="1257300" lvl="3" indent="0" eaLnBrk="1" hangingPunct="1">
              <a:buFont typeface="Arial" charset="0"/>
              <a:buNone/>
            </a:pPr>
            <a:r>
              <a:rPr lang="en-US" dirty="0" smtClean="0"/>
              <a:t>100 3_ Mountbatten (Family : $d 1917- : $c Great Britain)</a:t>
            </a:r>
          </a:p>
          <a:p>
            <a:pPr marL="1257300" lvl="3" indent="0" eaLnBrk="1" hangingPunct="1">
              <a:buFont typeface="Arial" charset="0"/>
              <a:buNone/>
            </a:pPr>
            <a:r>
              <a:rPr lang="en-US" dirty="0" smtClean="0"/>
              <a:t>500 3_ Battenberg (Family : $d -1917 : $c Great Britain) $w a </a:t>
            </a:r>
          </a:p>
          <a:p>
            <a:pPr marL="800100" lvl="2" indent="0" eaLnBrk="1" hangingPunct="1">
              <a:buFont typeface="Arial" charset="0"/>
              <a:buNone/>
            </a:pP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p:txBody>
          <a:bodyPr/>
          <a:lstStyle/>
          <a:p>
            <a:pPr eaLnBrk="1" hangingPunct="1"/>
            <a:r>
              <a:rPr lang="en-US" dirty="0" err="1" smtClean="0"/>
              <a:t>Entidades</a:t>
            </a:r>
            <a:r>
              <a:rPr lang="en-US" dirty="0" smtClean="0"/>
              <a:t> </a:t>
            </a:r>
            <a:r>
              <a:rPr lang="en-US" dirty="0" err="1" smtClean="0"/>
              <a:t>Corporativas</a:t>
            </a:r>
            <a:r>
              <a:rPr lang="en-US" dirty="0" smtClean="0"/>
              <a:t> </a:t>
            </a:r>
            <a:r>
              <a:rPr lang="en-US" dirty="0" err="1" smtClean="0"/>
              <a:t>Relacionadas</a:t>
            </a:r>
            <a:r>
              <a:rPr lang="en-US" dirty="0" smtClean="0"/>
              <a:t> (RDA 32)</a:t>
            </a:r>
          </a:p>
        </p:txBody>
      </p:sp>
      <p:sp>
        <p:nvSpPr>
          <p:cNvPr id="141314" name="Content Placeholder 2"/>
          <p:cNvSpPr>
            <a:spLocks noGrp="1"/>
          </p:cNvSpPr>
          <p:nvPr>
            <p:ph idx="1"/>
          </p:nvPr>
        </p:nvSpPr>
        <p:spPr/>
        <p:txBody>
          <a:bodyPr/>
          <a:lstStyle/>
          <a:p>
            <a:pPr eaLnBrk="1" hangingPunct="1"/>
            <a:r>
              <a:rPr lang="en-US" dirty="0" smtClean="0"/>
              <a:t>Las </a:t>
            </a:r>
            <a:r>
              <a:rPr lang="en-US" dirty="0" err="1" smtClean="0"/>
              <a:t>Entidades</a:t>
            </a:r>
            <a:r>
              <a:rPr lang="en-US" dirty="0" smtClean="0"/>
              <a:t> </a:t>
            </a:r>
            <a:r>
              <a:rPr lang="en-US" dirty="0" err="1" smtClean="0"/>
              <a:t>Corporativas</a:t>
            </a:r>
            <a:r>
              <a:rPr lang="en-US" dirty="0" smtClean="0"/>
              <a:t> </a:t>
            </a:r>
            <a:r>
              <a:rPr lang="en-US" dirty="0" err="1" smtClean="0"/>
              <a:t>Relacionadas</a:t>
            </a:r>
            <a:r>
              <a:rPr lang="en-US" dirty="0" smtClean="0"/>
              <a:t> se </a:t>
            </a:r>
            <a:r>
              <a:rPr lang="en-US" dirty="0" err="1" smtClean="0"/>
              <a:t>registran</a:t>
            </a:r>
            <a:r>
              <a:rPr lang="en-US" dirty="0" smtClean="0"/>
              <a:t> en </a:t>
            </a:r>
            <a:r>
              <a:rPr lang="en-US" dirty="0" err="1" smtClean="0"/>
              <a:t>campos</a:t>
            </a:r>
            <a:r>
              <a:rPr lang="en-US" dirty="0" smtClean="0"/>
              <a:t> 510. Se </a:t>
            </a:r>
            <a:r>
              <a:rPr lang="en-US" dirty="0" err="1" smtClean="0"/>
              <a:t>puede</a:t>
            </a:r>
            <a:r>
              <a:rPr lang="en-US" dirty="0" smtClean="0"/>
              <a:t> </a:t>
            </a:r>
            <a:r>
              <a:rPr lang="en-US" dirty="0" err="1" smtClean="0"/>
              <a:t>incluir</a:t>
            </a:r>
            <a:r>
              <a:rPr lang="en-US" dirty="0" smtClean="0"/>
              <a:t> un </a:t>
            </a:r>
            <a:r>
              <a:rPr lang="en-US" dirty="0" err="1" smtClean="0"/>
              <a:t>indicador</a:t>
            </a:r>
            <a:r>
              <a:rPr lang="en-US" dirty="0" smtClean="0"/>
              <a:t> de </a:t>
            </a:r>
            <a:r>
              <a:rPr lang="en-US" dirty="0" err="1" smtClean="0"/>
              <a:t>relación</a:t>
            </a:r>
            <a:r>
              <a:rPr lang="en-US" dirty="0" smtClean="0"/>
              <a:t> en el </a:t>
            </a:r>
            <a:r>
              <a:rPr lang="en-US" dirty="0" err="1" smtClean="0"/>
              <a:t>subcampo</a:t>
            </a:r>
            <a:r>
              <a:rPr lang="en-US" dirty="0" smtClean="0"/>
              <a:t> $i (del </a:t>
            </a:r>
            <a:r>
              <a:rPr lang="en-US" dirty="0" err="1" smtClean="0"/>
              <a:t>Apéndice</a:t>
            </a:r>
            <a:r>
              <a:rPr lang="en-US" dirty="0" smtClean="0"/>
              <a:t> K de RDA), con $w r; o</a:t>
            </a:r>
            <a:r>
              <a:rPr lang="en-US" dirty="0"/>
              <a:t>, se </a:t>
            </a:r>
            <a:r>
              <a:rPr lang="en-US" dirty="0" err="1"/>
              <a:t>puede</a:t>
            </a:r>
            <a:r>
              <a:rPr lang="en-US" dirty="0"/>
              <a:t> </a:t>
            </a:r>
            <a:r>
              <a:rPr lang="en-US" dirty="0" err="1"/>
              <a:t>utilizar</a:t>
            </a:r>
            <a:r>
              <a:rPr lang="en-US" dirty="0"/>
              <a:t> la </a:t>
            </a:r>
            <a:r>
              <a:rPr lang="en-US" dirty="0" err="1"/>
              <a:t>codificación</a:t>
            </a:r>
            <a:r>
              <a:rPr lang="en-US" dirty="0"/>
              <a:t> del </a:t>
            </a:r>
            <a:r>
              <a:rPr lang="en-US" dirty="0" err="1"/>
              <a:t>subcampo</a:t>
            </a:r>
            <a:r>
              <a:rPr lang="en-US" dirty="0"/>
              <a:t>  $w</a:t>
            </a:r>
            <a:r>
              <a:rPr lang="en-US" dirty="0" smtClean="0"/>
              <a:t>.</a:t>
            </a:r>
          </a:p>
          <a:p>
            <a:pPr marL="1257300" lvl="3" indent="0" eaLnBrk="1" hangingPunct="1">
              <a:buFont typeface="Arial" charset="0"/>
              <a:buNone/>
            </a:pPr>
            <a:endParaRPr lang="en-US" dirty="0" smtClean="0"/>
          </a:p>
          <a:p>
            <a:pPr lvl="1" eaLnBrk="1" hangingPunct="1">
              <a:buFont typeface="Arial" charset="0"/>
              <a:buNone/>
            </a:pPr>
            <a:r>
              <a:rPr lang="en-US" sz="2400" dirty="0" smtClean="0"/>
              <a:t>100 3_ </a:t>
            </a:r>
            <a:r>
              <a:rPr lang="en-US" sz="2400" dirty="0" err="1" smtClean="0"/>
              <a:t>Linnell</a:t>
            </a:r>
            <a:r>
              <a:rPr lang="en-US" sz="2400" dirty="0" smtClean="0"/>
              <a:t> (Family : $d 1638- : $c North America)</a:t>
            </a:r>
          </a:p>
          <a:p>
            <a:pPr lvl="1" eaLnBrk="1" hangingPunct="1">
              <a:buFont typeface="Arial" charset="0"/>
              <a:buNone/>
            </a:pPr>
            <a:r>
              <a:rPr lang="en-US" sz="2400" dirty="0" smtClean="0"/>
              <a:t>510 2_ $i Founded corporate body of family: $a </a:t>
            </a:r>
            <a:r>
              <a:rPr lang="en-US" sz="2400" dirty="0" err="1" smtClean="0"/>
              <a:t>Linnell</a:t>
            </a:r>
            <a:r>
              <a:rPr lang="en-US" sz="2400" dirty="0" smtClean="0"/>
              <a:t> Family Association $w r </a:t>
            </a:r>
          </a:p>
          <a:p>
            <a:pPr marL="800100" lvl="2" indent="0" eaLnBrk="1" hangingPunct="1">
              <a:buFont typeface="Arial" charset="0"/>
              <a:buNone/>
            </a:pPr>
            <a:endParaRPr lang="en-US" dirty="0" smtClean="0"/>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p:txBody>
          <a:bodyPr/>
          <a:lstStyle/>
          <a:p>
            <a:pPr eaLnBrk="1" hangingPunct="1"/>
            <a:r>
              <a:rPr lang="en-US" dirty="0" err="1" smtClean="0"/>
              <a:t>Ejercicio</a:t>
            </a:r>
            <a:endParaRPr lang="en-US" dirty="0" smtClean="0"/>
          </a:p>
        </p:txBody>
      </p:sp>
      <p:sp>
        <p:nvSpPr>
          <p:cNvPr id="143362" name="Content Placeholder 2"/>
          <p:cNvSpPr>
            <a:spLocks noGrp="1"/>
          </p:cNvSpPr>
          <p:nvPr>
            <p:ph idx="1"/>
          </p:nvPr>
        </p:nvSpPr>
        <p:spPr/>
        <p:txBody>
          <a:bodyPr/>
          <a:lstStyle/>
          <a:p>
            <a:pPr eaLnBrk="1" hangingPunct="1"/>
            <a:r>
              <a:rPr lang="en-US" i="1" dirty="0" smtClean="0"/>
              <a:t>Complete los </a:t>
            </a:r>
            <a:r>
              <a:rPr lang="en-US" i="1" dirty="0" err="1" smtClean="0"/>
              <a:t>registros</a:t>
            </a:r>
            <a:r>
              <a:rPr lang="en-US" i="1" dirty="0" smtClean="0"/>
              <a:t> de </a:t>
            </a:r>
            <a:r>
              <a:rPr lang="en-US" i="1" dirty="0" err="1" smtClean="0"/>
              <a:t>autoridad</a:t>
            </a:r>
            <a:r>
              <a:rPr lang="en-US" i="1" dirty="0" smtClean="0"/>
              <a:t> de </a:t>
            </a:r>
            <a:r>
              <a:rPr lang="en-US" i="1" dirty="0" err="1" smtClean="0"/>
              <a:t>las</a:t>
            </a:r>
            <a:r>
              <a:rPr lang="en-US" i="1" dirty="0" smtClean="0"/>
              <a:t> </a:t>
            </a:r>
            <a:r>
              <a:rPr lang="en-US" i="1" dirty="0" err="1" smtClean="0"/>
              <a:t>familias</a:t>
            </a:r>
            <a:r>
              <a:rPr lang="en-US" i="1" dirty="0" smtClean="0"/>
              <a:t> Cunningham, </a:t>
            </a:r>
            <a:r>
              <a:rPr lang="en-US" i="1" dirty="0" err="1" smtClean="0"/>
              <a:t>Coniglio</a:t>
            </a:r>
            <a:r>
              <a:rPr lang="en-US" i="1" dirty="0" smtClean="0"/>
              <a:t> </a:t>
            </a:r>
            <a:r>
              <a:rPr lang="en-US" i="1" dirty="0"/>
              <a:t>y</a:t>
            </a:r>
            <a:r>
              <a:rPr lang="en-US" i="1" dirty="0" smtClean="0"/>
              <a:t> </a:t>
            </a:r>
            <a:r>
              <a:rPr lang="en-US" i="1" dirty="0" err="1" smtClean="0"/>
              <a:t>Linnell</a:t>
            </a:r>
            <a:r>
              <a:rPr lang="en-US" i="1" dirty="0" smtClean="0"/>
              <a:t> </a:t>
            </a:r>
          </a:p>
        </p:txBody>
      </p:sp>
      <p:sp>
        <p:nvSpPr>
          <p:cNvPr id="4" name="Footer Placeholder 3"/>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9832"/>
            <a:ext cx="9144000" cy="1143000"/>
          </a:xfrm>
        </p:spPr>
        <p:txBody>
          <a:bodyPr>
            <a:normAutofit/>
          </a:bodyPr>
          <a:lstStyle/>
          <a:p>
            <a:pPr eaLnBrk="1" hangingPunct="1"/>
            <a:r>
              <a:rPr lang="en-US" sz="4000" dirty="0" smtClean="0"/>
              <a:t>Reg. de </a:t>
            </a:r>
            <a:r>
              <a:rPr lang="en-US" sz="4000" dirty="0" err="1" smtClean="0"/>
              <a:t>Autoridad</a:t>
            </a:r>
            <a:r>
              <a:rPr lang="en-US" sz="4000" dirty="0" smtClean="0"/>
              <a:t> RDA: </a:t>
            </a:r>
            <a:r>
              <a:rPr lang="en-US" sz="4000" dirty="0" err="1" smtClean="0">
                <a:solidFill>
                  <a:srgbClr val="CC0000"/>
                </a:solidFill>
              </a:rPr>
              <a:t>núcleo</a:t>
            </a:r>
            <a:r>
              <a:rPr lang="en-US" sz="4000" dirty="0" smtClean="0"/>
              <a:t> y no-</a:t>
            </a:r>
            <a:r>
              <a:rPr lang="en-US" sz="4000" dirty="0" err="1" smtClean="0"/>
              <a:t>núcleo</a:t>
            </a:r>
            <a:endParaRPr lang="en-US" sz="4000" dirty="0" smtClean="0"/>
          </a:p>
        </p:txBody>
      </p:sp>
      <p:sp>
        <p:nvSpPr>
          <p:cNvPr id="145410" name="Content Placeholder 2"/>
          <p:cNvSpPr>
            <a:spLocks noGrp="1"/>
          </p:cNvSpPr>
          <p:nvPr>
            <p:ph idx="1"/>
          </p:nvPr>
        </p:nvSpPr>
        <p:spPr>
          <a:xfrm>
            <a:off x="0" y="1143000"/>
            <a:ext cx="9144000" cy="5029200"/>
          </a:xfrm>
          <a:ln>
            <a:solidFill>
              <a:schemeClr val="tx1"/>
            </a:solidFill>
          </a:ln>
        </p:spPr>
        <p:txBody>
          <a:bodyPr/>
          <a:lstStyle/>
          <a:p>
            <a:pPr marL="0" indent="0" eaLnBrk="1" hangingPunct="1">
              <a:buFont typeface="Arial" charset="0"/>
              <a:buNone/>
            </a:pPr>
            <a:r>
              <a:rPr lang="en-US" sz="1800" dirty="0" smtClean="0"/>
              <a:t>040       [MARC organization code] $b </a:t>
            </a:r>
            <a:r>
              <a:rPr lang="en-US" sz="1800" dirty="0" err="1" smtClean="0"/>
              <a:t>eng</a:t>
            </a:r>
            <a:r>
              <a:rPr lang="en-US" sz="1800" dirty="0" smtClean="0"/>
              <a:t> $e </a:t>
            </a:r>
            <a:r>
              <a:rPr lang="en-US" sz="1800" dirty="0" err="1" smtClean="0"/>
              <a:t>rda</a:t>
            </a:r>
            <a:r>
              <a:rPr lang="en-US" sz="1800" dirty="0" smtClean="0"/>
              <a:t> $c [</a:t>
            </a:r>
            <a:r>
              <a:rPr lang="en-US" sz="1800" dirty="0" err="1" smtClean="0"/>
              <a:t>código</a:t>
            </a:r>
            <a:r>
              <a:rPr lang="en-US" sz="1800" dirty="0" smtClean="0"/>
              <a:t> MARC de </a:t>
            </a:r>
            <a:r>
              <a:rPr lang="en-US" sz="1800" dirty="0" err="1" smtClean="0"/>
              <a:t>organización</a:t>
            </a:r>
            <a:r>
              <a:rPr lang="en-US" sz="1800" dirty="0" smtClean="0"/>
              <a:t>]</a:t>
            </a:r>
          </a:p>
          <a:p>
            <a:pPr marL="0" indent="0" eaLnBrk="1" hangingPunct="1">
              <a:buFont typeface="Arial" charset="0"/>
              <a:buNone/>
            </a:pPr>
            <a:r>
              <a:rPr lang="en-US" sz="1800" dirty="0" smtClean="0"/>
              <a:t>046      $s </a:t>
            </a:r>
            <a:r>
              <a:rPr lang="en-US" sz="1800" dirty="0" smtClean="0">
                <a:solidFill>
                  <a:srgbClr val="CC0000"/>
                </a:solidFill>
              </a:rPr>
              <a:t>1795</a:t>
            </a:r>
          </a:p>
          <a:p>
            <a:pPr marL="0" indent="0" eaLnBrk="1" hangingPunct="1">
              <a:buFont typeface="Arial" charset="0"/>
              <a:buNone/>
            </a:pPr>
            <a:r>
              <a:rPr lang="en-US" sz="1800" dirty="0" smtClean="0"/>
              <a:t>100 3_ </a:t>
            </a:r>
            <a:r>
              <a:rPr lang="en-US" sz="1800" dirty="0" smtClean="0">
                <a:solidFill>
                  <a:srgbClr val="CC0000"/>
                </a:solidFill>
              </a:rPr>
              <a:t>Cunningham (Family : $d 1795- </a:t>
            </a:r>
            <a:r>
              <a:rPr lang="en-US" sz="1800" dirty="0" smtClean="0"/>
              <a:t>: $c Trigg County, Ky.) [o registrar un </a:t>
            </a:r>
            <a:r>
              <a:rPr lang="en-US" sz="1800" dirty="0" err="1" smtClean="0"/>
              <a:t>miembro</a:t>
            </a:r>
            <a:r>
              <a:rPr lang="en-US" sz="1800" dirty="0" smtClean="0"/>
              <a:t> 								</a:t>
            </a:r>
            <a:r>
              <a:rPr lang="en-US" sz="1800" dirty="0" err="1" smtClean="0"/>
              <a:t>prominente</a:t>
            </a:r>
            <a:r>
              <a:rPr lang="en-US" sz="1800" dirty="0" smtClean="0"/>
              <a:t>]</a:t>
            </a:r>
          </a:p>
          <a:p>
            <a:pPr marL="0" indent="0" eaLnBrk="1" hangingPunct="1">
              <a:buFont typeface="Arial" charset="0"/>
              <a:buNone/>
            </a:pPr>
            <a:r>
              <a:rPr lang="en-US" sz="1800" dirty="0" smtClean="0"/>
              <a:t>370      $f Trigg County (Ky.) $s1818</a:t>
            </a:r>
          </a:p>
          <a:p>
            <a:pPr marL="0" indent="0" eaLnBrk="1" hangingPunct="1">
              <a:buFont typeface="Arial" charset="0"/>
              <a:buNone/>
            </a:pPr>
            <a:r>
              <a:rPr lang="en-US" sz="1800" dirty="0" smtClean="0"/>
              <a:t>376      Family $b Cunningham, William, 1765-1823 $b Cunningham, Nancy, 1776-1830?</a:t>
            </a:r>
          </a:p>
          <a:p>
            <a:pPr marL="0" indent="0" eaLnBrk="1" hangingPunct="1">
              <a:buFont typeface="Arial" charset="0"/>
              <a:buNone/>
            </a:pPr>
            <a:r>
              <a:rPr lang="en-US" sz="1800" dirty="0" smtClean="0"/>
              <a:t>[</a:t>
            </a:r>
            <a:r>
              <a:rPr lang="en-US" sz="1800" dirty="0" err="1" smtClean="0"/>
              <a:t>posibles</a:t>
            </a:r>
            <a:r>
              <a:rPr lang="en-US" sz="1800" dirty="0" smtClean="0"/>
              <a:t> </a:t>
            </a:r>
            <a:r>
              <a:rPr lang="en-US" sz="1800" dirty="0" err="1" smtClean="0"/>
              <a:t>400s</a:t>
            </a:r>
            <a:r>
              <a:rPr lang="en-US" sz="1800" dirty="0" smtClean="0"/>
              <a:t>]</a:t>
            </a:r>
          </a:p>
          <a:p>
            <a:pPr marL="0" indent="0" eaLnBrk="1" hangingPunct="1">
              <a:buFont typeface="Arial" charset="0"/>
              <a:buNone/>
            </a:pPr>
            <a:r>
              <a:rPr lang="en-US" sz="1800" dirty="0" smtClean="0"/>
              <a:t>400 3_ Cunningham (Family : $d 1795- : $g Cunningham, William, 1765-1823)</a:t>
            </a:r>
          </a:p>
          <a:p>
            <a:pPr marL="0" indent="0" eaLnBrk="1" hangingPunct="1">
              <a:spcBef>
                <a:spcPct val="0"/>
              </a:spcBef>
              <a:buFont typeface="Arial" charset="0"/>
              <a:buNone/>
            </a:pPr>
            <a:r>
              <a:rPr lang="en-US" sz="1800" dirty="0" smtClean="0"/>
              <a:t>400 3_ Cunningham (Family : $d 1795- : $g Cunningham, Nancy, 1776-1830?)</a:t>
            </a:r>
          </a:p>
          <a:p>
            <a:pPr marL="0" indent="0" eaLnBrk="1" hangingPunct="1">
              <a:buFont typeface="Arial" charset="0"/>
              <a:buNone/>
            </a:pPr>
            <a:r>
              <a:rPr lang="en-US" sz="1800" dirty="0" smtClean="0"/>
              <a:t>500 1_ $i Progenitor: $a Cunningham, William, $d 1765-1823 $w r</a:t>
            </a:r>
          </a:p>
          <a:p>
            <a:pPr marL="0" indent="0" eaLnBrk="1" hangingPunct="1">
              <a:spcBef>
                <a:spcPct val="0"/>
              </a:spcBef>
              <a:buFont typeface="Arial" charset="0"/>
              <a:buNone/>
            </a:pPr>
            <a:r>
              <a:rPr lang="en-US" sz="1800" dirty="0" smtClean="0"/>
              <a:t>500 1_ $i Progenitor: $a Cunningham, Nancy, $d 1776-1830? $w r</a:t>
            </a:r>
          </a:p>
          <a:p>
            <a:pPr marL="0" indent="0" eaLnBrk="1" hangingPunct="1">
              <a:buFont typeface="Arial" charset="0"/>
              <a:buNone/>
            </a:pPr>
            <a:r>
              <a:rPr lang="en-US" sz="1800" dirty="0" smtClean="0"/>
              <a:t>670       The Cunningham family cookbook, 1997: $b p. 5-6 (descendants of William and Nancy Cunningham. William emigrated from Scotland some time after 1785 and married Nancy Carr in </a:t>
            </a:r>
            <a:r>
              <a:rPr lang="en-US" sz="1800" dirty="0" smtClean="0">
                <a:solidFill>
                  <a:srgbClr val="CC0000"/>
                </a:solidFill>
              </a:rPr>
              <a:t>1795</a:t>
            </a:r>
            <a:r>
              <a:rPr lang="en-US" sz="1800" dirty="0" smtClean="0"/>
              <a:t>. The family eventually settled in Trigg County, Ky.)</a:t>
            </a:r>
          </a:p>
          <a:p>
            <a:pPr marL="0" indent="0" eaLnBrk="1" hangingPunct="1">
              <a:buFont typeface="Arial" charset="0"/>
              <a:buNone/>
            </a:pPr>
            <a:r>
              <a:rPr lang="en-US" sz="1800" dirty="0" smtClean="0"/>
              <a:t>678 0_  The Cunningham family consists of descendants of William and Nancy Cunningham, who married in 1795 and later settled in Trigg County, Ky.</a:t>
            </a:r>
          </a:p>
        </p:txBody>
      </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1"/>
          <p:cNvSpPr>
            <a:spLocks noGrp="1"/>
          </p:cNvSpPr>
          <p:nvPr>
            <p:ph type="title"/>
          </p:nvPr>
        </p:nvSpPr>
        <p:spPr>
          <a:xfrm>
            <a:off x="0" y="76200"/>
            <a:ext cx="9144000" cy="944563"/>
          </a:xfrm>
        </p:spPr>
        <p:txBody>
          <a:bodyPr/>
          <a:lstStyle/>
          <a:p>
            <a:pPr eaLnBrk="1" hangingPunct="1"/>
            <a:r>
              <a:rPr lang="en-US" sz="4000" dirty="0"/>
              <a:t>Reg. de </a:t>
            </a:r>
            <a:r>
              <a:rPr lang="en-US" sz="4000" dirty="0" err="1"/>
              <a:t>Autoridad</a:t>
            </a:r>
            <a:r>
              <a:rPr lang="en-US" sz="4000" dirty="0"/>
              <a:t> RDA: </a:t>
            </a:r>
            <a:r>
              <a:rPr lang="en-US" sz="4000" dirty="0" err="1">
                <a:solidFill>
                  <a:srgbClr val="CC0000"/>
                </a:solidFill>
              </a:rPr>
              <a:t>núcleo</a:t>
            </a:r>
            <a:r>
              <a:rPr lang="en-US" sz="4000" dirty="0"/>
              <a:t> y no-</a:t>
            </a:r>
            <a:r>
              <a:rPr lang="en-US" sz="4000" dirty="0" err="1"/>
              <a:t>núcleo</a:t>
            </a:r>
            <a:endParaRPr lang="en-US" sz="4000" dirty="0" smtClean="0"/>
          </a:p>
        </p:txBody>
      </p:sp>
      <p:sp>
        <p:nvSpPr>
          <p:cNvPr id="147458" name="Content Placeholder 2"/>
          <p:cNvSpPr>
            <a:spLocks noGrp="1"/>
          </p:cNvSpPr>
          <p:nvPr>
            <p:ph idx="1"/>
          </p:nvPr>
        </p:nvSpPr>
        <p:spPr>
          <a:xfrm>
            <a:off x="0" y="914400"/>
            <a:ext cx="9144000" cy="5562600"/>
          </a:xfrm>
          <a:ln>
            <a:solidFill>
              <a:schemeClr val="tx1"/>
            </a:solidFill>
          </a:ln>
        </p:spPr>
        <p:txBody>
          <a:bodyPr/>
          <a:lstStyle/>
          <a:p>
            <a:pPr marL="0" indent="0" eaLnBrk="1" hangingPunct="1">
              <a:buFont typeface="Arial" charset="0"/>
              <a:buNone/>
            </a:pPr>
            <a:r>
              <a:rPr lang="en-US" sz="1800" dirty="0" smtClean="0"/>
              <a:t>040       [MARC organization code] $b </a:t>
            </a:r>
            <a:r>
              <a:rPr lang="en-US" sz="1800" dirty="0" err="1" smtClean="0"/>
              <a:t>eng</a:t>
            </a:r>
            <a:r>
              <a:rPr lang="en-US" sz="1800" dirty="0" smtClean="0"/>
              <a:t> $e </a:t>
            </a:r>
            <a:r>
              <a:rPr lang="en-US" sz="1800" dirty="0" err="1" smtClean="0"/>
              <a:t>rda</a:t>
            </a:r>
            <a:r>
              <a:rPr lang="en-US" sz="1800" dirty="0" smtClean="0"/>
              <a:t> $c [</a:t>
            </a:r>
            <a:r>
              <a:rPr lang="en-US" sz="1800" dirty="0" err="1" smtClean="0"/>
              <a:t>código</a:t>
            </a:r>
            <a:r>
              <a:rPr lang="en-US" sz="1800" dirty="0" smtClean="0"/>
              <a:t> MARC de </a:t>
            </a:r>
            <a:r>
              <a:rPr lang="en-US" sz="1800" dirty="0" err="1" smtClean="0"/>
              <a:t>organización</a:t>
            </a:r>
            <a:r>
              <a:rPr lang="en-US" sz="1800" dirty="0" smtClean="0"/>
              <a:t>]</a:t>
            </a:r>
          </a:p>
          <a:p>
            <a:pPr marL="0" indent="0" eaLnBrk="1" hangingPunct="1">
              <a:buFont typeface="Arial" charset="0"/>
              <a:buNone/>
            </a:pPr>
            <a:r>
              <a:rPr lang="en-US" sz="1800" dirty="0" smtClean="0"/>
              <a:t>046      </a:t>
            </a:r>
            <a:r>
              <a:rPr lang="en-US" sz="1800" dirty="0" smtClean="0">
                <a:solidFill>
                  <a:srgbClr val="CC0000"/>
                </a:solidFill>
              </a:rPr>
              <a:t>$s 19121130</a:t>
            </a:r>
          </a:p>
          <a:p>
            <a:pPr marL="0" indent="0" eaLnBrk="1" hangingPunct="1">
              <a:buFont typeface="Arial" charset="0"/>
              <a:buNone/>
            </a:pPr>
            <a:r>
              <a:rPr lang="en-US" sz="1800" dirty="0" smtClean="0"/>
              <a:t>100 3_ </a:t>
            </a:r>
            <a:r>
              <a:rPr lang="en-US" sz="1800" dirty="0" err="1" smtClean="0">
                <a:solidFill>
                  <a:srgbClr val="CC0000"/>
                </a:solidFill>
              </a:rPr>
              <a:t>Coniglio</a:t>
            </a:r>
            <a:r>
              <a:rPr lang="en-US" sz="1800" dirty="0" smtClean="0">
                <a:solidFill>
                  <a:srgbClr val="CC0000"/>
                </a:solidFill>
              </a:rPr>
              <a:t> (Family : $d 1912-</a:t>
            </a:r>
            <a:r>
              <a:rPr lang="en-US" sz="1800" dirty="0" smtClean="0"/>
              <a:t> : $g </a:t>
            </a:r>
            <a:r>
              <a:rPr lang="en-US" sz="1800" dirty="0" err="1" smtClean="0"/>
              <a:t>Coniglio</a:t>
            </a:r>
            <a:r>
              <a:rPr lang="en-US" sz="1800" dirty="0" smtClean="0"/>
              <a:t>, Gaetano, 1889-1944) [o </a:t>
            </a:r>
            <a:r>
              <a:rPr lang="en-US" sz="1800" dirty="0" err="1" smtClean="0"/>
              <a:t>usar</a:t>
            </a:r>
            <a:r>
              <a:rPr lang="en-US" sz="1800" dirty="0" smtClean="0"/>
              <a:t> Rosa; o </a:t>
            </a:r>
            <a:r>
              <a:rPr lang="en-US" sz="1800" dirty="0" err="1" smtClean="0"/>
              <a:t>usar</a:t>
            </a:r>
            <a:r>
              <a:rPr lang="en-US" sz="1800" dirty="0" smtClean="0"/>
              <a:t> un 									</a:t>
            </a:r>
            <a:r>
              <a:rPr lang="en-US" sz="1800" dirty="0" err="1" smtClean="0"/>
              <a:t>lugar</a:t>
            </a:r>
            <a:r>
              <a:rPr lang="en-US" sz="1800" dirty="0" smtClean="0"/>
              <a:t>]</a:t>
            </a:r>
          </a:p>
          <a:p>
            <a:pPr marL="0" indent="0" eaLnBrk="1" hangingPunct="1">
              <a:buFont typeface="Arial" charset="0"/>
              <a:buNone/>
            </a:pPr>
            <a:r>
              <a:rPr lang="en-US" sz="1800" dirty="0" smtClean="0"/>
              <a:t>370      $f </a:t>
            </a:r>
            <a:r>
              <a:rPr lang="en-US" sz="1800" dirty="0" err="1" smtClean="0"/>
              <a:t>Serradifalco</a:t>
            </a:r>
            <a:r>
              <a:rPr lang="en-US" sz="1800" dirty="0" smtClean="0"/>
              <a:t> (Italy) $f Robertsdale (Pa.) </a:t>
            </a:r>
          </a:p>
          <a:p>
            <a:pPr marL="0" indent="0" eaLnBrk="1" hangingPunct="1">
              <a:buFont typeface="Arial" charset="0"/>
              <a:buNone/>
            </a:pPr>
            <a:r>
              <a:rPr lang="en-US" sz="1800" dirty="0" smtClean="0"/>
              <a:t>376      Family $b </a:t>
            </a:r>
            <a:r>
              <a:rPr lang="en-US" sz="1800" dirty="0" err="1" smtClean="0"/>
              <a:t>Coniglio</a:t>
            </a:r>
            <a:r>
              <a:rPr lang="en-US" sz="1800" dirty="0" smtClean="0"/>
              <a:t>, Gaetano $b </a:t>
            </a:r>
            <a:r>
              <a:rPr lang="en-US" sz="1800" dirty="0" err="1" smtClean="0"/>
              <a:t>Coniglio</a:t>
            </a:r>
            <a:r>
              <a:rPr lang="en-US" sz="1800" dirty="0" smtClean="0"/>
              <a:t>, Rosa [o </a:t>
            </a:r>
            <a:r>
              <a:rPr lang="en-US" sz="1800" dirty="0" err="1" smtClean="0"/>
              <a:t>Alessi</a:t>
            </a:r>
            <a:r>
              <a:rPr lang="en-US" sz="1800" dirty="0" smtClean="0"/>
              <a:t>, Rosa, </a:t>
            </a:r>
            <a:r>
              <a:rPr lang="en-US" sz="1800" dirty="0" err="1" smtClean="0"/>
              <a:t>dependiendo</a:t>
            </a:r>
            <a:r>
              <a:rPr lang="en-US" sz="1800" dirty="0" smtClean="0"/>
              <a:t> de </a:t>
            </a:r>
            <a:r>
              <a:rPr lang="en-US" sz="1800" dirty="0" err="1" smtClean="0"/>
              <a:t>como</a:t>
            </a:r>
            <a:r>
              <a:rPr lang="en-US" sz="1800" dirty="0" smtClean="0"/>
              <a:t> sea </a:t>
            </a:r>
            <a:r>
              <a:rPr lang="en-US" sz="1800" dirty="0" err="1" smtClean="0"/>
              <a:t>establecido</a:t>
            </a:r>
            <a:r>
              <a:rPr lang="en-US" sz="1800" dirty="0" smtClean="0"/>
              <a:t>]</a:t>
            </a:r>
          </a:p>
          <a:p>
            <a:pPr marL="0" indent="0" eaLnBrk="1" hangingPunct="1">
              <a:spcBef>
                <a:spcPct val="0"/>
              </a:spcBef>
              <a:buFont typeface="Arial" charset="0"/>
              <a:buNone/>
            </a:pPr>
            <a:r>
              <a:rPr lang="en-US" sz="1800" dirty="0" smtClean="0"/>
              <a:t>[</a:t>
            </a:r>
            <a:r>
              <a:rPr lang="en-US" sz="1800" dirty="0" err="1" smtClean="0"/>
              <a:t>posibles</a:t>
            </a:r>
            <a:r>
              <a:rPr lang="en-US" sz="1800" dirty="0" smtClean="0"/>
              <a:t> </a:t>
            </a:r>
            <a:r>
              <a:rPr lang="en-US" sz="1800" dirty="0" err="1" smtClean="0"/>
              <a:t>400s</a:t>
            </a:r>
            <a:r>
              <a:rPr lang="en-US" sz="1800" dirty="0" smtClean="0"/>
              <a:t>]</a:t>
            </a:r>
          </a:p>
          <a:p>
            <a:pPr marL="0" indent="0" eaLnBrk="1" hangingPunct="1">
              <a:buFont typeface="Arial" charset="0"/>
              <a:buNone/>
            </a:pPr>
            <a:r>
              <a:rPr lang="en-US" sz="1800" dirty="0" smtClean="0"/>
              <a:t>400 3_ </a:t>
            </a:r>
            <a:r>
              <a:rPr lang="en-US" sz="1800" dirty="0" err="1" smtClean="0"/>
              <a:t>Coniglio</a:t>
            </a:r>
            <a:r>
              <a:rPr lang="en-US" sz="1800" dirty="0" smtClean="0"/>
              <a:t> (Family : $d 1912- : $g </a:t>
            </a:r>
            <a:r>
              <a:rPr lang="en-US" sz="1800" dirty="0" err="1" smtClean="0"/>
              <a:t>Coniglio</a:t>
            </a:r>
            <a:r>
              <a:rPr lang="en-US" sz="1800" dirty="0" smtClean="0"/>
              <a:t>, Rosa, 1893-)</a:t>
            </a:r>
          </a:p>
          <a:p>
            <a:pPr marL="0" indent="0" eaLnBrk="1" hangingPunct="1">
              <a:buFont typeface="Arial" charset="0"/>
              <a:buNone/>
            </a:pPr>
            <a:r>
              <a:rPr lang="en-US" sz="1800" dirty="0" smtClean="0"/>
              <a:t>400 3_ </a:t>
            </a:r>
            <a:r>
              <a:rPr lang="en-US" sz="1800" dirty="0" err="1" smtClean="0"/>
              <a:t>Coniglio</a:t>
            </a:r>
            <a:r>
              <a:rPr lang="en-US" sz="1800" dirty="0" smtClean="0"/>
              <a:t> (Family : $d 1912- : $c Robertsdale, Pa.)</a:t>
            </a:r>
          </a:p>
          <a:p>
            <a:pPr marL="0" indent="0" eaLnBrk="1" hangingPunct="1">
              <a:buFont typeface="Arial" charset="0"/>
              <a:buNone/>
            </a:pPr>
            <a:r>
              <a:rPr lang="en-US" sz="1800" dirty="0" smtClean="0"/>
              <a:t>400 3_ </a:t>
            </a:r>
            <a:r>
              <a:rPr lang="en-US" sz="1800" dirty="0" err="1" smtClean="0"/>
              <a:t>Coniglio</a:t>
            </a:r>
            <a:r>
              <a:rPr lang="en-US" sz="1800" dirty="0" smtClean="0"/>
              <a:t> (Family : $d 1912- : $c </a:t>
            </a:r>
            <a:r>
              <a:rPr lang="en-US" sz="1800" dirty="0" err="1" smtClean="0"/>
              <a:t>Serradifalco</a:t>
            </a:r>
            <a:r>
              <a:rPr lang="en-US" sz="1800" dirty="0" smtClean="0"/>
              <a:t>, Italy)</a:t>
            </a:r>
          </a:p>
          <a:p>
            <a:pPr marL="0" indent="0" eaLnBrk="1" hangingPunct="1">
              <a:buFont typeface="Arial" charset="0"/>
              <a:buNone/>
            </a:pPr>
            <a:r>
              <a:rPr lang="en-US" sz="1800" dirty="0" smtClean="0"/>
              <a:t>500 1_ $i Progenitor: $a </a:t>
            </a:r>
            <a:r>
              <a:rPr lang="en-US" sz="1800" dirty="0" err="1" smtClean="0"/>
              <a:t>Coniglio</a:t>
            </a:r>
            <a:r>
              <a:rPr lang="en-US" sz="1800" dirty="0" smtClean="0"/>
              <a:t>, Gaetano, $d 1889-1944 $w r</a:t>
            </a:r>
          </a:p>
          <a:p>
            <a:pPr marL="0" indent="0" eaLnBrk="1" hangingPunct="1">
              <a:buFont typeface="Arial" charset="0"/>
              <a:buNone/>
            </a:pPr>
            <a:r>
              <a:rPr lang="en-US" sz="1800" dirty="0" smtClean="0"/>
              <a:t>500 1_ $i Progenitor: $a </a:t>
            </a:r>
            <a:r>
              <a:rPr lang="en-US" sz="1800" dirty="0" err="1" smtClean="0"/>
              <a:t>Coniglio</a:t>
            </a:r>
            <a:r>
              <a:rPr lang="en-US" sz="1800" dirty="0" smtClean="0"/>
              <a:t>, Rosa, $d 1893- $w r</a:t>
            </a:r>
          </a:p>
          <a:p>
            <a:pPr marL="0" indent="0" eaLnBrk="1" hangingPunct="1">
              <a:buFont typeface="Arial" charset="0"/>
              <a:buNone/>
            </a:pPr>
            <a:r>
              <a:rPr lang="en-US" sz="1800" dirty="0" smtClean="0"/>
              <a:t>670      The </a:t>
            </a:r>
            <a:r>
              <a:rPr lang="en-US" sz="1800" dirty="0" err="1" smtClean="0"/>
              <a:t>Coniglio</a:t>
            </a:r>
            <a:r>
              <a:rPr lang="en-US" sz="1800" dirty="0" smtClean="0"/>
              <a:t> family website, [date of viewing] $b (</a:t>
            </a:r>
            <a:r>
              <a:rPr lang="en-US" sz="1800" dirty="0" err="1" smtClean="0"/>
              <a:t>Coniglio</a:t>
            </a:r>
            <a:r>
              <a:rPr lang="en-US" sz="1800" dirty="0" smtClean="0"/>
              <a:t> family, descendants of Gaetano and Rosa </a:t>
            </a:r>
            <a:r>
              <a:rPr lang="en-US" sz="1800" dirty="0" err="1" smtClean="0"/>
              <a:t>Alessi</a:t>
            </a:r>
            <a:r>
              <a:rPr lang="en-US" sz="1800" dirty="0" smtClean="0"/>
              <a:t> </a:t>
            </a:r>
            <a:r>
              <a:rPr lang="en-US" sz="1800" dirty="0" err="1" smtClean="0"/>
              <a:t>Coniglio</a:t>
            </a:r>
            <a:r>
              <a:rPr lang="en-US" sz="1800" dirty="0" smtClean="0"/>
              <a:t>, who married </a:t>
            </a:r>
            <a:r>
              <a:rPr lang="en-US" sz="1800" dirty="0" smtClean="0">
                <a:solidFill>
                  <a:srgbClr val="CC0000"/>
                </a:solidFill>
              </a:rPr>
              <a:t>30 November 1912 </a:t>
            </a:r>
            <a:r>
              <a:rPr lang="en-US" sz="1800" dirty="0" smtClean="0"/>
              <a:t>in </a:t>
            </a:r>
            <a:r>
              <a:rPr lang="en-US" sz="1800" dirty="0" err="1" smtClean="0"/>
              <a:t>Serradifalco</a:t>
            </a:r>
            <a:r>
              <a:rPr lang="en-US" sz="1800" dirty="0" smtClean="0"/>
              <a:t>, Italy and emigrated to the United States </a:t>
            </a:r>
            <a:r>
              <a:rPr lang="en-US" sz="1800" dirty="0" smtClean="0">
                <a:solidFill>
                  <a:srgbClr val="CC0000"/>
                </a:solidFill>
              </a:rPr>
              <a:t>30 April 1913</a:t>
            </a:r>
            <a:r>
              <a:rPr lang="en-US" sz="1800" dirty="0" smtClean="0"/>
              <a:t>; the family settled in Robertsdale, Pa.)</a:t>
            </a:r>
          </a:p>
          <a:p>
            <a:pPr marL="0" indent="0" eaLnBrk="1" hangingPunct="1">
              <a:buFont typeface="Arial" charset="0"/>
              <a:buNone/>
            </a:pPr>
            <a:r>
              <a:rPr lang="en-US" sz="1800" dirty="0" smtClean="0"/>
              <a:t>678 0_ Gaetano and Rosa </a:t>
            </a:r>
            <a:r>
              <a:rPr lang="en-US" sz="1800" dirty="0" err="1" smtClean="0"/>
              <a:t>Coniglio</a:t>
            </a:r>
            <a:r>
              <a:rPr lang="en-US" sz="1800" dirty="0" smtClean="0"/>
              <a:t> founded the </a:t>
            </a:r>
            <a:r>
              <a:rPr lang="en-US" sz="1800" dirty="0" err="1" smtClean="0"/>
              <a:t>Coniglio</a:t>
            </a:r>
            <a:r>
              <a:rPr lang="en-US" sz="1800" dirty="0" smtClean="0"/>
              <a:t> family in 1912. The family later settled in </a:t>
            </a:r>
            <a:r>
              <a:rPr lang="en-US" sz="1800" dirty="0" err="1" smtClean="0"/>
              <a:t>Robertsdale,Pa</a:t>
            </a:r>
            <a:r>
              <a:rPr lang="en-US" sz="1800" dirty="0" smtClean="0"/>
              <a:t>.</a:t>
            </a:r>
          </a:p>
        </p:txBody>
      </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152400"/>
            <a:ext cx="9144000" cy="1143000"/>
          </a:xfrm>
        </p:spPr>
        <p:txBody>
          <a:bodyPr>
            <a:normAutofit/>
          </a:bodyPr>
          <a:lstStyle/>
          <a:p>
            <a:pPr eaLnBrk="1" hangingPunct="1"/>
            <a:r>
              <a:rPr lang="en-US" sz="4000" dirty="0"/>
              <a:t>Reg. de </a:t>
            </a:r>
            <a:r>
              <a:rPr lang="en-US" sz="4000" dirty="0" err="1"/>
              <a:t>Autoridad</a:t>
            </a:r>
            <a:r>
              <a:rPr lang="en-US" sz="4000" dirty="0"/>
              <a:t> RDA: </a:t>
            </a:r>
            <a:r>
              <a:rPr lang="en-US" sz="4000" dirty="0" err="1">
                <a:solidFill>
                  <a:srgbClr val="CC0000"/>
                </a:solidFill>
              </a:rPr>
              <a:t>núcleo</a:t>
            </a:r>
            <a:r>
              <a:rPr lang="en-US" sz="4000" dirty="0"/>
              <a:t> y no-</a:t>
            </a:r>
            <a:r>
              <a:rPr lang="en-US" sz="4000" dirty="0" err="1"/>
              <a:t>núcleo</a:t>
            </a:r>
            <a:endParaRPr lang="en-US" sz="4000" dirty="0" smtClean="0"/>
          </a:p>
        </p:txBody>
      </p:sp>
      <p:sp>
        <p:nvSpPr>
          <p:cNvPr id="149506" name="Content Placeholder 2"/>
          <p:cNvSpPr>
            <a:spLocks noGrp="1"/>
          </p:cNvSpPr>
          <p:nvPr>
            <p:ph idx="1"/>
          </p:nvPr>
        </p:nvSpPr>
        <p:spPr>
          <a:xfrm>
            <a:off x="0" y="1066800"/>
            <a:ext cx="9144000" cy="5410200"/>
          </a:xfrm>
          <a:ln>
            <a:solidFill>
              <a:schemeClr val="tx1"/>
            </a:solidFill>
          </a:ln>
        </p:spPr>
        <p:txBody>
          <a:bodyPr/>
          <a:lstStyle/>
          <a:p>
            <a:pPr marL="0" indent="0" eaLnBrk="1" hangingPunct="1">
              <a:buFont typeface="Arial" charset="0"/>
              <a:buNone/>
            </a:pPr>
            <a:r>
              <a:rPr lang="en-US" sz="1600" dirty="0" smtClean="0"/>
              <a:t>040       [MARC organization code] $b </a:t>
            </a:r>
            <a:r>
              <a:rPr lang="en-US" sz="1600" dirty="0" err="1" smtClean="0"/>
              <a:t>eng</a:t>
            </a:r>
            <a:r>
              <a:rPr lang="en-US" sz="1600" dirty="0" smtClean="0"/>
              <a:t> $e </a:t>
            </a:r>
            <a:r>
              <a:rPr lang="en-US" sz="1600" dirty="0" err="1" smtClean="0"/>
              <a:t>rda</a:t>
            </a:r>
            <a:r>
              <a:rPr lang="en-US" sz="1600" dirty="0" smtClean="0"/>
              <a:t> $c [</a:t>
            </a:r>
            <a:r>
              <a:rPr lang="en-US" sz="1600" dirty="0" err="1" smtClean="0"/>
              <a:t>código</a:t>
            </a:r>
            <a:r>
              <a:rPr lang="en-US" sz="1600" dirty="0" smtClean="0"/>
              <a:t> MARC de </a:t>
            </a:r>
            <a:r>
              <a:rPr lang="en-US" sz="1600" dirty="0" err="1" smtClean="0"/>
              <a:t>organización</a:t>
            </a:r>
            <a:r>
              <a:rPr lang="en-US" sz="1600" dirty="0" smtClean="0"/>
              <a:t>]</a:t>
            </a:r>
          </a:p>
          <a:p>
            <a:pPr marL="0" indent="0" eaLnBrk="1" hangingPunct="1">
              <a:buFont typeface="Arial" charset="0"/>
              <a:buNone/>
            </a:pPr>
            <a:r>
              <a:rPr lang="en-US" sz="1600" dirty="0" smtClean="0"/>
              <a:t>046        </a:t>
            </a:r>
            <a:r>
              <a:rPr lang="en-US" sz="1600" dirty="0" smtClean="0">
                <a:solidFill>
                  <a:srgbClr val="CC0000"/>
                </a:solidFill>
              </a:rPr>
              <a:t>$s 1638</a:t>
            </a:r>
          </a:p>
          <a:p>
            <a:pPr marL="0" indent="0" eaLnBrk="1" hangingPunct="1">
              <a:buFont typeface="Arial" charset="0"/>
              <a:buNone/>
            </a:pPr>
            <a:r>
              <a:rPr lang="en-US" sz="1600" dirty="0" smtClean="0"/>
              <a:t>100 3_  </a:t>
            </a:r>
            <a:r>
              <a:rPr lang="en-US" sz="1600" dirty="0" err="1" smtClean="0">
                <a:solidFill>
                  <a:srgbClr val="CC0000"/>
                </a:solidFill>
              </a:rPr>
              <a:t>Linnell</a:t>
            </a:r>
            <a:r>
              <a:rPr lang="en-US" sz="1600" dirty="0" smtClean="0">
                <a:solidFill>
                  <a:srgbClr val="CC0000"/>
                </a:solidFill>
              </a:rPr>
              <a:t> (Family : $d 1638-</a:t>
            </a:r>
            <a:r>
              <a:rPr lang="en-US" sz="1600" dirty="0" smtClean="0"/>
              <a:t> : $c North America)</a:t>
            </a:r>
          </a:p>
          <a:p>
            <a:pPr marL="0" indent="0" eaLnBrk="1" hangingPunct="1">
              <a:buFont typeface="Arial" charset="0"/>
              <a:buNone/>
            </a:pPr>
            <a:r>
              <a:rPr lang="en-US" sz="1600" dirty="0" smtClean="0"/>
              <a:t>370        $f North America $f Cape Cod (Mass.) $2 </a:t>
            </a:r>
            <a:r>
              <a:rPr lang="en-US" sz="1600" dirty="0" err="1" smtClean="0"/>
              <a:t>lcsh</a:t>
            </a:r>
            <a:endParaRPr lang="en-US" sz="1600" dirty="0" smtClean="0"/>
          </a:p>
          <a:p>
            <a:pPr marL="0" indent="0" eaLnBrk="1" hangingPunct="1">
              <a:buFont typeface="Arial" charset="0"/>
              <a:buNone/>
            </a:pPr>
            <a:r>
              <a:rPr lang="en-US" sz="1600" dirty="0" smtClean="0"/>
              <a:t>370        $f Scituate (Mass.) $f Barnstable (Mass.) $f Massachusetts $c United States [</a:t>
            </a:r>
            <a:r>
              <a:rPr lang="en-US" sz="1600" dirty="0" err="1" smtClean="0"/>
              <a:t>todos</a:t>
            </a:r>
            <a:r>
              <a:rPr lang="en-US" sz="1600" dirty="0" smtClean="0"/>
              <a:t> </a:t>
            </a:r>
            <a:r>
              <a:rPr lang="en-US" sz="1600" dirty="0" err="1" smtClean="0"/>
              <a:t>posibles</a:t>
            </a:r>
            <a:r>
              <a:rPr lang="en-US" sz="1600" dirty="0" smtClean="0"/>
              <a:t>, </a:t>
            </a:r>
            <a:r>
              <a:rPr lang="en-US" sz="1600" dirty="0" err="1" smtClean="0"/>
              <a:t>probablemente</a:t>
            </a:r>
            <a:r>
              <a:rPr lang="en-US" sz="1600" dirty="0" smtClean="0"/>
              <a:t> no </a:t>
            </a:r>
            <a:r>
              <a:rPr lang="en-US" sz="1600" dirty="0" err="1" smtClean="0"/>
              <a:t>todos</a:t>
            </a:r>
            <a:r>
              <a:rPr lang="en-US" sz="1600" dirty="0" smtClean="0"/>
              <a:t> </a:t>
            </a:r>
            <a:r>
              <a:rPr lang="en-US" sz="1600" dirty="0" err="1" smtClean="0"/>
              <a:t>estarían</a:t>
            </a:r>
            <a:r>
              <a:rPr lang="en-US" sz="1600" dirty="0" smtClean="0"/>
              <a:t> en </a:t>
            </a:r>
            <a:r>
              <a:rPr lang="en-US" sz="1600" dirty="0" err="1" smtClean="0"/>
              <a:t>una</a:t>
            </a:r>
            <a:r>
              <a:rPr lang="en-US" sz="1600" dirty="0" smtClean="0"/>
              <a:t> </a:t>
            </a:r>
            <a:r>
              <a:rPr lang="en-US" sz="1600" dirty="0" err="1" smtClean="0"/>
              <a:t>descripción</a:t>
            </a:r>
            <a:r>
              <a:rPr lang="en-US" sz="1600" dirty="0" smtClean="0"/>
              <a:t>]</a:t>
            </a:r>
          </a:p>
          <a:p>
            <a:pPr marL="0" indent="0" eaLnBrk="1" hangingPunct="1">
              <a:buFont typeface="Arial" charset="0"/>
              <a:buNone/>
            </a:pPr>
            <a:r>
              <a:rPr lang="en-US" sz="1600" dirty="0" smtClean="0"/>
              <a:t>376        Family $b </a:t>
            </a:r>
            <a:r>
              <a:rPr lang="en-US" sz="1600" dirty="0" err="1" smtClean="0"/>
              <a:t>Linnell</a:t>
            </a:r>
            <a:r>
              <a:rPr lang="en-US" sz="1600" dirty="0" smtClean="0"/>
              <a:t>, Robert, 1584-1662</a:t>
            </a:r>
          </a:p>
          <a:p>
            <a:pPr marL="0" indent="0" eaLnBrk="1" hangingPunct="1">
              <a:buFont typeface="Arial" charset="0"/>
              <a:buNone/>
            </a:pPr>
            <a:r>
              <a:rPr lang="en-US" sz="1600" dirty="0" smtClean="0"/>
              <a:t>[</a:t>
            </a:r>
            <a:r>
              <a:rPr lang="en-US" sz="1600" dirty="0" err="1" smtClean="0"/>
              <a:t>algunos</a:t>
            </a:r>
            <a:r>
              <a:rPr lang="en-US" sz="1600" dirty="0" smtClean="0"/>
              <a:t> </a:t>
            </a:r>
            <a:r>
              <a:rPr lang="en-US" sz="1600" dirty="0" err="1" smtClean="0"/>
              <a:t>400s</a:t>
            </a:r>
            <a:r>
              <a:rPr lang="en-US" sz="1600" dirty="0" smtClean="0"/>
              <a:t> </a:t>
            </a:r>
            <a:r>
              <a:rPr lang="en-US" sz="1600" dirty="0" err="1" smtClean="0"/>
              <a:t>posibles</a:t>
            </a:r>
            <a:r>
              <a:rPr lang="en-US" sz="1600" dirty="0" smtClean="0"/>
              <a:t>]</a:t>
            </a:r>
          </a:p>
          <a:p>
            <a:pPr marL="0" indent="0" eaLnBrk="1" hangingPunct="1">
              <a:buFont typeface="Arial" charset="0"/>
              <a:buNone/>
            </a:pPr>
            <a:r>
              <a:rPr lang="en-US" sz="1600" dirty="0" smtClean="0"/>
              <a:t>400 3_   </a:t>
            </a:r>
            <a:r>
              <a:rPr lang="en-US" sz="1600" dirty="0" err="1" smtClean="0"/>
              <a:t>Linnell</a:t>
            </a:r>
            <a:r>
              <a:rPr lang="en-US" sz="1600" dirty="0" smtClean="0"/>
              <a:t> (Family : $d 1638- : $c Cape Cod, Mass.)</a:t>
            </a:r>
          </a:p>
          <a:p>
            <a:pPr marL="0" indent="0" eaLnBrk="1" hangingPunct="1">
              <a:buFont typeface="Arial" charset="0"/>
              <a:buNone/>
            </a:pPr>
            <a:r>
              <a:rPr lang="en-US" sz="1600" dirty="0" smtClean="0"/>
              <a:t>400 3_   </a:t>
            </a:r>
            <a:r>
              <a:rPr lang="en-US" sz="1600" dirty="0" err="1" smtClean="0"/>
              <a:t>Linnell</a:t>
            </a:r>
            <a:r>
              <a:rPr lang="en-US" sz="1600" dirty="0" smtClean="0"/>
              <a:t> (Family : $d 1638- : $g </a:t>
            </a:r>
            <a:r>
              <a:rPr lang="en-US" sz="1600" dirty="0" err="1" smtClean="0"/>
              <a:t>Linnell</a:t>
            </a:r>
            <a:r>
              <a:rPr lang="en-US" sz="1600" dirty="0" smtClean="0"/>
              <a:t>, Robert, 1584-1662)</a:t>
            </a:r>
          </a:p>
          <a:p>
            <a:pPr marL="0" indent="0" eaLnBrk="1" hangingPunct="1">
              <a:buFont typeface="Arial" charset="0"/>
              <a:buNone/>
            </a:pPr>
            <a:r>
              <a:rPr lang="en-US" sz="1600" dirty="0" smtClean="0"/>
              <a:t>500 1_  $i Progenitor: $a </a:t>
            </a:r>
            <a:r>
              <a:rPr lang="en-US" sz="1600" dirty="0" err="1" smtClean="0"/>
              <a:t>Linnell</a:t>
            </a:r>
            <a:r>
              <a:rPr lang="en-US" sz="1600" dirty="0" smtClean="0"/>
              <a:t>, Robert, $d 1584-1662 $w r</a:t>
            </a:r>
          </a:p>
          <a:p>
            <a:pPr marL="0" lvl="1" indent="0" eaLnBrk="1" hangingPunct="1">
              <a:spcBef>
                <a:spcPct val="0"/>
              </a:spcBef>
              <a:buFont typeface="Arial" charset="0"/>
              <a:buNone/>
            </a:pPr>
            <a:r>
              <a:rPr lang="en-US" sz="1600" dirty="0" smtClean="0"/>
              <a:t>510 2_  $i Founded organization: $a </a:t>
            </a:r>
            <a:r>
              <a:rPr lang="en-US" sz="1600" dirty="0" err="1" smtClean="0"/>
              <a:t>Linnell</a:t>
            </a:r>
            <a:r>
              <a:rPr lang="en-US" sz="1600" dirty="0" smtClean="0"/>
              <a:t> Family Association $w r</a:t>
            </a:r>
          </a:p>
          <a:p>
            <a:pPr marL="0" indent="0" eaLnBrk="1" hangingPunct="1">
              <a:buFont typeface="Arial" charset="0"/>
              <a:buNone/>
            </a:pPr>
            <a:r>
              <a:rPr lang="en-US" sz="1600" dirty="0" smtClean="0"/>
              <a:t>670        </a:t>
            </a:r>
            <a:r>
              <a:rPr lang="en-US" sz="1600" dirty="0" err="1" smtClean="0"/>
              <a:t>Linnell</a:t>
            </a:r>
            <a:r>
              <a:rPr lang="en-US" sz="1600" dirty="0" smtClean="0"/>
              <a:t> family newsletter, 1989-</a:t>
            </a:r>
          </a:p>
          <a:p>
            <a:pPr marL="0" indent="0" eaLnBrk="1" hangingPunct="1">
              <a:buFont typeface="Arial" charset="0"/>
              <a:buNone/>
            </a:pPr>
            <a:r>
              <a:rPr lang="en-US" sz="1600" dirty="0" smtClean="0"/>
              <a:t>670        </a:t>
            </a:r>
            <a:r>
              <a:rPr lang="en-US" sz="1600" dirty="0" err="1" smtClean="0"/>
              <a:t>Linnell</a:t>
            </a:r>
            <a:r>
              <a:rPr lang="en-US" sz="1600" dirty="0" smtClean="0"/>
              <a:t> Family Association website, [date of viewing] $b (The </a:t>
            </a:r>
            <a:r>
              <a:rPr lang="en-US" sz="1600" dirty="0" err="1" smtClean="0"/>
              <a:t>Linnell</a:t>
            </a:r>
            <a:r>
              <a:rPr lang="en-US" sz="1600" dirty="0" smtClean="0"/>
              <a:t> family consists of all </a:t>
            </a:r>
            <a:r>
              <a:rPr lang="en-US" sz="1600" dirty="0" err="1" smtClean="0"/>
              <a:t>Linnells</a:t>
            </a:r>
            <a:r>
              <a:rPr lang="en-US" sz="1600" dirty="0" smtClean="0"/>
              <a:t> in North America, all presumed to be descendants of Robert </a:t>
            </a:r>
            <a:r>
              <a:rPr lang="en-US" sz="1600" dirty="0" err="1" smtClean="0"/>
              <a:t>Linnell</a:t>
            </a:r>
            <a:r>
              <a:rPr lang="en-US" sz="1600" dirty="0" smtClean="0"/>
              <a:t>, who came to </a:t>
            </a:r>
            <a:r>
              <a:rPr lang="en-US" sz="1600" dirty="0" err="1" smtClean="0"/>
              <a:t>Sciutate</a:t>
            </a:r>
            <a:r>
              <a:rPr lang="en-US" sz="1600" dirty="0" smtClean="0"/>
              <a:t>, Massachusetts with his children and second wife in 1638. The family later settled on Cape Cod.</a:t>
            </a:r>
          </a:p>
          <a:p>
            <a:pPr marL="0" lvl="1" indent="0" eaLnBrk="1" hangingPunct="1">
              <a:spcBef>
                <a:spcPct val="0"/>
              </a:spcBef>
              <a:buFont typeface="Arial" charset="0"/>
              <a:buNone/>
            </a:pPr>
            <a:r>
              <a:rPr lang="en-US" sz="1600" dirty="0" smtClean="0"/>
              <a:t>678 0_   The </a:t>
            </a:r>
            <a:r>
              <a:rPr lang="en-US" sz="1600" dirty="0" err="1" smtClean="0"/>
              <a:t>Linnell</a:t>
            </a:r>
            <a:r>
              <a:rPr lang="en-US" sz="1600" dirty="0" smtClean="0"/>
              <a:t> family consists of all </a:t>
            </a:r>
            <a:r>
              <a:rPr lang="en-US" sz="1600" dirty="0" err="1" smtClean="0"/>
              <a:t>Linnells</a:t>
            </a:r>
            <a:r>
              <a:rPr lang="en-US" sz="1600" dirty="0" smtClean="0"/>
              <a:t> in North America, all presumed to be descendants of Robert </a:t>
            </a:r>
            <a:r>
              <a:rPr lang="en-US" sz="1600" dirty="0" err="1" smtClean="0"/>
              <a:t>Linnell</a:t>
            </a:r>
            <a:r>
              <a:rPr lang="en-US" sz="1600" dirty="0" smtClean="0"/>
              <a:t> (1584-1662) who settled in Massachusetts in 1638.</a:t>
            </a:r>
          </a:p>
        </p:txBody>
      </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pPr eaLnBrk="1" hangingPunct="1"/>
            <a:r>
              <a:rPr lang="en-US" dirty="0" err="1" smtClean="0"/>
              <a:t>Ejercicios</a:t>
            </a:r>
            <a:endParaRPr lang="en-US" dirty="0" smtClean="0"/>
          </a:p>
        </p:txBody>
      </p:sp>
      <p:sp>
        <p:nvSpPr>
          <p:cNvPr id="151554" name="Content Placeholder 2"/>
          <p:cNvSpPr>
            <a:spLocks noGrp="1"/>
          </p:cNvSpPr>
          <p:nvPr>
            <p:ph idx="1"/>
          </p:nvPr>
        </p:nvSpPr>
        <p:spPr/>
        <p:txBody>
          <a:bodyPr/>
          <a:lstStyle/>
          <a:p>
            <a:pPr eaLnBrk="1" hangingPunct="1"/>
            <a:r>
              <a:rPr lang="en-US" dirty="0" err="1" smtClean="0"/>
              <a:t>Crear</a:t>
            </a:r>
            <a:r>
              <a:rPr lang="en-US" dirty="0" smtClean="0"/>
              <a:t> </a:t>
            </a:r>
            <a:r>
              <a:rPr lang="en-US" dirty="0" err="1" smtClean="0"/>
              <a:t>descripciones</a:t>
            </a:r>
            <a:r>
              <a:rPr lang="en-US" dirty="0" smtClean="0"/>
              <a:t> de los </a:t>
            </a:r>
            <a:r>
              <a:rPr lang="en-US" dirty="0" err="1" smtClean="0"/>
              <a:t>otros</a:t>
            </a:r>
            <a:r>
              <a:rPr lang="en-US" dirty="0" smtClean="0"/>
              <a:t> </a:t>
            </a:r>
            <a:r>
              <a:rPr lang="en-US" dirty="0" err="1" smtClean="0"/>
              <a:t>nombres</a:t>
            </a:r>
            <a:r>
              <a:rPr lang="en-US" dirty="0" smtClean="0"/>
              <a:t> </a:t>
            </a:r>
            <a:r>
              <a:rPr lang="en-US" dirty="0" err="1" smtClean="0"/>
              <a:t>asociados</a:t>
            </a:r>
            <a:r>
              <a:rPr lang="en-US" dirty="0" smtClean="0"/>
              <a:t> con los </a:t>
            </a:r>
            <a:r>
              <a:rPr lang="en-US" dirty="0" err="1" smtClean="0"/>
              <a:t>libros</a:t>
            </a:r>
            <a:r>
              <a:rPr lang="en-US" dirty="0" smtClean="0"/>
              <a:t> </a:t>
            </a:r>
            <a:r>
              <a:rPr lang="en-US" dirty="0" err="1" smtClean="0"/>
              <a:t>que</a:t>
            </a:r>
            <a:r>
              <a:rPr lang="en-US" dirty="0" smtClean="0"/>
              <a:t> </a:t>
            </a:r>
            <a:r>
              <a:rPr lang="en-US" dirty="0" err="1" smtClean="0"/>
              <a:t>usted</a:t>
            </a:r>
            <a:r>
              <a:rPr lang="en-US" dirty="0" smtClean="0"/>
              <a:t> ha </a:t>
            </a:r>
            <a:r>
              <a:rPr lang="en-US" dirty="0" err="1" smtClean="0"/>
              <a:t>traído</a:t>
            </a:r>
            <a:endParaRPr lang="en-US" dirty="0" smtClean="0"/>
          </a:p>
          <a:p>
            <a:pPr eaLnBrk="1" hangingPunct="1"/>
            <a:r>
              <a:rPr lang="en-US" dirty="0" err="1" smtClean="0"/>
              <a:t>Podemos</a:t>
            </a:r>
            <a:r>
              <a:rPr lang="en-US" dirty="0" smtClean="0"/>
              <a:t> </a:t>
            </a:r>
            <a:r>
              <a:rPr lang="en-US" dirty="0" err="1" smtClean="0"/>
              <a:t>hacer</a:t>
            </a:r>
            <a:r>
              <a:rPr lang="en-US" dirty="0" smtClean="0"/>
              <a:t> </a:t>
            </a:r>
            <a:r>
              <a:rPr lang="en-US" dirty="0" err="1" smtClean="0"/>
              <a:t>juntos</a:t>
            </a:r>
            <a:r>
              <a:rPr lang="en-US" dirty="0" smtClean="0"/>
              <a:t> </a:t>
            </a:r>
            <a:r>
              <a:rPr lang="en-US" dirty="0" err="1" smtClean="0"/>
              <a:t>algunos</a:t>
            </a:r>
            <a:r>
              <a:rPr lang="en-US" dirty="0" smtClean="0"/>
              <a:t> de </a:t>
            </a:r>
            <a:r>
              <a:rPr lang="en-US" dirty="0" err="1" smtClean="0"/>
              <a:t>ellos</a:t>
            </a:r>
            <a:r>
              <a:rPr lang="en-US" dirty="0" smtClean="0"/>
              <a:t> en el </a:t>
            </a:r>
            <a:r>
              <a:rPr lang="en-US" dirty="0" err="1" smtClean="0"/>
              <a:t>Archivo</a:t>
            </a:r>
            <a:r>
              <a:rPr lang="en-US" dirty="0" smtClean="0"/>
              <a:t> de </a:t>
            </a:r>
            <a:r>
              <a:rPr lang="en-US" dirty="0" err="1" smtClean="0"/>
              <a:t>Autoridades</a:t>
            </a:r>
            <a:r>
              <a:rPr lang="en-US" dirty="0" smtClean="0"/>
              <a:t> LC/</a:t>
            </a:r>
            <a:r>
              <a:rPr lang="en-US" dirty="0" err="1" smtClean="0"/>
              <a:t>NACO</a:t>
            </a:r>
            <a:r>
              <a:rPr lang="en-US" dirty="0" smtClean="0"/>
              <a:t> </a:t>
            </a:r>
          </a:p>
        </p:txBody>
      </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Content Placeholder 2"/>
          <p:cNvSpPr>
            <a:spLocks noGrp="1"/>
          </p:cNvSpPr>
          <p:nvPr>
            <p:ph idx="1"/>
          </p:nvPr>
        </p:nvSpPr>
        <p:spPr/>
        <p:txBody>
          <a:bodyPr/>
          <a:lstStyle/>
          <a:p>
            <a:pPr algn="ctr" eaLnBrk="1" hangingPunct="1">
              <a:buFont typeface="Wingdings" pitchFamily="2" charset="2"/>
              <a:buNone/>
            </a:pPr>
            <a:endParaRPr lang="en-US" dirty="0" smtClean="0"/>
          </a:p>
          <a:p>
            <a:pPr algn="ctr" eaLnBrk="1" hangingPunct="1">
              <a:buFont typeface="Arial" charset="0"/>
              <a:buNone/>
            </a:pPr>
            <a:endParaRPr lang="en-US" dirty="0" smtClean="0"/>
          </a:p>
          <a:p>
            <a:pPr algn="ctr" eaLnBrk="1" hangingPunct="1">
              <a:buFont typeface="Arial" charset="0"/>
              <a:buNone/>
            </a:pPr>
            <a:r>
              <a:rPr lang="en-US" b="1" dirty="0" smtClean="0"/>
              <a:t>¿</a:t>
            </a:r>
            <a:r>
              <a:rPr lang="en-US" b="1" dirty="0" err="1" smtClean="0"/>
              <a:t>Preguntas</a:t>
            </a:r>
            <a:r>
              <a:rPr lang="en-US" b="1" dirty="0" smtClean="0"/>
              <a:t>?</a:t>
            </a:r>
          </a:p>
          <a:p>
            <a:pPr algn="ctr" eaLnBrk="1" hangingPunct="1">
              <a:buFont typeface="Arial" charset="0"/>
              <a:buNone/>
            </a:pPr>
            <a:endParaRPr lang="en-US" b="1" dirty="0" smtClean="0"/>
          </a:p>
        </p:txBody>
      </p:sp>
      <p:sp>
        <p:nvSpPr>
          <p:cNvPr id="5" name="Title 4"/>
          <p:cNvSpPr>
            <a:spLocks noGrp="1"/>
          </p:cNvSpPr>
          <p:nvPr>
            <p:ph type="title"/>
          </p:nvPr>
        </p:nvSpPr>
        <p:spPr>
          <a:xfrm>
            <a:off x="457200" y="1143000"/>
            <a:ext cx="8229600" cy="1143000"/>
          </a:xfrm>
        </p:spPr>
        <p:txBody>
          <a:bodyPr rtlCol="0">
            <a:normAutofit fontScale="90000"/>
          </a:bodyPr>
          <a:lstStyle/>
          <a:p>
            <a:pPr eaLnBrk="1" fontAlgn="auto" hangingPunct="1">
              <a:spcAft>
                <a:spcPts val="0"/>
              </a:spcAft>
              <a:defRPr/>
            </a:pPr>
            <a:r>
              <a:rPr lang="en-US" sz="3600" b="1" dirty="0" err="1" smtClean="0"/>
              <a:t>Módulo</a:t>
            </a:r>
            <a:r>
              <a:rPr lang="en-US" sz="3600" b="1" dirty="0" smtClean="0"/>
              <a:t> 3</a:t>
            </a:r>
            <a:br>
              <a:rPr lang="en-US" sz="3600" b="1" dirty="0" smtClean="0"/>
            </a:br>
            <a:r>
              <a:rPr lang="en-US" sz="3600" b="1" dirty="0" err="1" smtClean="0"/>
              <a:t>Describiendo</a:t>
            </a:r>
            <a:r>
              <a:rPr lang="en-US" sz="3600" b="1" dirty="0" smtClean="0"/>
              <a:t> </a:t>
            </a:r>
            <a:r>
              <a:rPr lang="en-US" sz="3600" b="1" dirty="0" err="1" smtClean="0"/>
              <a:t>Familias</a:t>
            </a:r>
            <a:r>
              <a:rPr lang="en-US" sz="3600" b="1" dirty="0" smtClean="0"/>
              <a:t/>
            </a:r>
            <a:br>
              <a:rPr lang="en-US" sz="3600" b="1" dirty="0" smtClean="0"/>
            </a:br>
            <a:endParaRPr lang="en-US" sz="2400" dirty="0"/>
          </a:p>
        </p:txBody>
      </p:sp>
      <p:sp>
        <p:nvSpPr>
          <p:cNvPr id="2" name="Footer Placeholder 1"/>
          <p:cNvSpPr>
            <a:spLocks noGrp="1"/>
          </p:cNvSpPr>
          <p:nvPr>
            <p:ph type="ftr" sz="quarter" idx="11"/>
          </p:nvPr>
        </p:nvSpPr>
        <p:spPr/>
        <p:txBody>
          <a:bodyPr/>
          <a:lstStyle/>
          <a:p>
            <a:pPr>
              <a:defRPr/>
            </a:pPr>
            <a:r>
              <a:rPr lang="en-US" smtClean="0"/>
              <a:t>Módulo 3. Describiendo Familias</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1702</TotalTime>
  <Words>7302</Words>
  <Application>Microsoft Office PowerPoint</Application>
  <PresentationFormat>On-screen Show (4:3)</PresentationFormat>
  <Paragraphs>986</Paragraphs>
  <Slides>97</Slides>
  <Notes>97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97</vt:i4>
      </vt:variant>
    </vt:vector>
  </HeadingPairs>
  <TitlesOfParts>
    <vt:vector size="102" baseType="lpstr">
      <vt:lpstr>Microsoft YaHei</vt:lpstr>
      <vt:lpstr>Arial</vt:lpstr>
      <vt:lpstr>Calibri</vt:lpstr>
      <vt:lpstr>Wingdings</vt:lpstr>
      <vt:lpstr>Office Theme</vt:lpstr>
      <vt:lpstr>Describiendo Familias</vt:lpstr>
      <vt:lpstr>RDA Capítulos  8 y 10</vt:lpstr>
      <vt:lpstr>Familias como creadores</vt:lpstr>
      <vt:lpstr>Publicación Seriada</vt:lpstr>
      <vt:lpstr>Monografía</vt:lpstr>
      <vt:lpstr>Sitio Web</vt:lpstr>
      <vt:lpstr>Blog</vt:lpstr>
      <vt:lpstr>Familias como colaboradores, etc.</vt:lpstr>
      <vt:lpstr>Familias como materias</vt:lpstr>
      <vt:lpstr>PowerPoint Presentation</vt:lpstr>
      <vt:lpstr>Codificación MARC</vt:lpstr>
      <vt:lpstr>PowerPoint Presentation</vt:lpstr>
      <vt:lpstr>Definición</vt:lpstr>
      <vt:lpstr>Familia vs. Entidad corporativa</vt:lpstr>
      <vt:lpstr>Elementos Núcleo RDA de Familias</vt:lpstr>
      <vt:lpstr>Ejercicio</vt:lpstr>
      <vt:lpstr>PowerPoint Presentation</vt:lpstr>
      <vt:lpstr>PowerPoint Presentation</vt:lpstr>
      <vt:lpstr>Identificando Familias: Transcripción y Uso de mayúsculas</vt:lpstr>
      <vt:lpstr>RDA 8.12. Fuente Consultada</vt:lpstr>
      <vt:lpstr>Campo 670: ejemplos</vt:lpstr>
      <vt:lpstr>Identificando Familias: Fuentes</vt:lpstr>
      <vt:lpstr>Identificando Familias: Fuentes</vt:lpstr>
      <vt:lpstr>Ejercicio</vt:lpstr>
      <vt:lpstr>PowerPoint Presentation</vt:lpstr>
      <vt:lpstr>PowerPoint Presentation</vt:lpstr>
      <vt:lpstr>Fuente consultada (Coniglio)</vt:lpstr>
      <vt:lpstr>PowerPoint Presentation</vt:lpstr>
      <vt:lpstr>Información adicional sobre la familia Cunningham; de las págs. 5-6 del libro</vt:lpstr>
      <vt:lpstr>Fuente consultada (Cunningham)</vt:lpstr>
      <vt:lpstr>PowerPoint Presentation</vt:lpstr>
      <vt:lpstr>PowerPoint Presentation</vt:lpstr>
      <vt:lpstr>Fuentes consultadas (Linnell)</vt:lpstr>
      <vt:lpstr>Elección y Registro del Nombre preferido</vt:lpstr>
      <vt:lpstr>El Nombre Preferido se elige de las Fuentes Preferidas</vt:lpstr>
      <vt:lpstr>Atributos of Familias: Nombre Preferido (MARC)</vt:lpstr>
      <vt:lpstr>Nombre Preferido (RDA 10.2.2) </vt:lpstr>
      <vt:lpstr>Nombre preferido (Coniglio)</vt:lpstr>
      <vt:lpstr>Nombre preferido (Cunningham)</vt:lpstr>
      <vt:lpstr>Nombre preferido (Linnell)</vt:lpstr>
      <vt:lpstr>Nombre Preferido (RDA 10.2.2) </vt:lpstr>
      <vt:lpstr>Nombre Preferido (RDA 10.2.2) </vt:lpstr>
      <vt:lpstr>Nombre Preferido (RDA 10.2.2) </vt:lpstr>
      <vt:lpstr>Nombre Preferido (RDA 10.2.2) </vt:lpstr>
      <vt:lpstr>Variante del nombre (RDA 10.2.3)</vt:lpstr>
      <vt:lpstr>Tipo de Familia (RDA 10.3)</vt:lpstr>
      <vt:lpstr>Tipo de Familia (RDA 10.3)</vt:lpstr>
      <vt:lpstr>Tipo de Familia (RDA 10.3)</vt:lpstr>
      <vt:lpstr>Tipo de familia (Coniglio)</vt:lpstr>
      <vt:lpstr>Tipo de familia (Cunningham)</vt:lpstr>
      <vt:lpstr>Tipo de familia (Linnell)</vt:lpstr>
      <vt:lpstr>Fecha Asociada con la Familia (RDA 10.4)</vt:lpstr>
      <vt:lpstr>Fecha Asociada con la Familia (RDA 10.4)</vt:lpstr>
      <vt:lpstr>Fecha Asociada con la Familia (RDA 10.4)</vt:lpstr>
      <vt:lpstr>Fecha Asociada con la Familia (Coniglio)</vt:lpstr>
      <vt:lpstr>Fecha Asociada con la Familia (Cunningham)</vt:lpstr>
      <vt:lpstr>Fecha Asociada con la Familia (Linnell)</vt:lpstr>
      <vt:lpstr>Lugar Asociado con la Familia (RDA 10.5)</vt:lpstr>
      <vt:lpstr>Registrando el atributo Lugar</vt:lpstr>
      <vt:lpstr>Registrando el atributo Lugar</vt:lpstr>
      <vt:lpstr>Registrando el atributo Lugar</vt:lpstr>
      <vt:lpstr>Lugar Asociado con la Familia (RDA 10.5)</vt:lpstr>
      <vt:lpstr>Lugar Asociado con la Familia (Coniglio)</vt:lpstr>
      <vt:lpstr>Lugar Asociado con la Familia (Cunningham)</vt:lpstr>
      <vt:lpstr>Lugar Asociado con la Familia (Linnell)</vt:lpstr>
      <vt:lpstr>Miembro Prominente de la Familia  (RDA 10.6)</vt:lpstr>
      <vt:lpstr>Miembro Prominente de la Familia (RDA 10.6)</vt:lpstr>
      <vt:lpstr>Miembro Prominente de la Familia (Coniglio)</vt:lpstr>
      <vt:lpstr>Miembro Prominente de la Familia (Cunningham)</vt:lpstr>
      <vt:lpstr>Miebro Prominente de la Familia (Linnell)</vt:lpstr>
      <vt:lpstr>Título Hereditario (RDA 10.7)</vt:lpstr>
      <vt:lpstr>Lengua de la Familia (RDA 10.8)</vt:lpstr>
      <vt:lpstr>Lengua de la Familia (RDA 10.8)</vt:lpstr>
      <vt:lpstr>Lengua de la Familia (Coniglio)</vt:lpstr>
      <vt:lpstr>Lengua de la Familia (Cunningham)</vt:lpstr>
      <vt:lpstr>Lengua de la Familia (Linnell)</vt:lpstr>
      <vt:lpstr>Historia de la Familia (RDA 10.8)</vt:lpstr>
      <vt:lpstr>Historia de la Familia (RDA 10.8)</vt:lpstr>
      <vt:lpstr>Identificador (RDA 10.9)</vt:lpstr>
      <vt:lpstr>Construyendo el Punto de Acceso Autorizado (RDA 10.10.1)</vt:lpstr>
      <vt:lpstr>Construyendo el Punto de Acceso Autorizado (RDA 10.10.1)</vt:lpstr>
      <vt:lpstr>Construyendo el Punto de Acceso Autorizado (RDA 10.10.1)</vt:lpstr>
      <vt:lpstr>Punto de Acceso Autorizado (Coniglio)</vt:lpstr>
      <vt:lpstr>Punto de Acceso Autorizado (Cunningham)</vt:lpstr>
      <vt:lpstr>Punto de Acceso Autorizado (Linnell)</vt:lpstr>
      <vt:lpstr>Construyendo el Punto de Acceso de Variante (RDA 10.10.2)</vt:lpstr>
      <vt:lpstr>Construyendo el Punto de Acceso  de Variante (RDA 10.10.2)</vt:lpstr>
      <vt:lpstr>Construyendo el Punto de Acceso  de Variante (RDA 10.10.2)</vt:lpstr>
      <vt:lpstr>Personas Relacionadas (RDA 30)</vt:lpstr>
      <vt:lpstr>Familias Relacionadas (RDA 31)</vt:lpstr>
      <vt:lpstr>Entidades Corporativas Relacionadas (RDA 32)</vt:lpstr>
      <vt:lpstr>Ejercicio</vt:lpstr>
      <vt:lpstr>Reg. de Autoridad RDA: núcleo y no-núcleo</vt:lpstr>
      <vt:lpstr>Reg. de Autoridad RDA: núcleo y no-núcleo</vt:lpstr>
      <vt:lpstr>Reg. de Autoridad RDA: núcleo y no-núcleo</vt:lpstr>
      <vt:lpstr>Ejercicios</vt:lpstr>
      <vt:lpstr>Módulo 3 Describiendo Familias </vt:lpstr>
    </vt:vector>
  </TitlesOfParts>
  <Company>BYU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Names in RDA</dc:title>
  <dc:creator>rlm3</dc:creator>
  <cp:lastModifiedBy>John Wright</cp:lastModifiedBy>
  <cp:revision>294</cp:revision>
  <dcterms:created xsi:type="dcterms:W3CDTF">2011-10-05T01:46:01Z</dcterms:created>
  <dcterms:modified xsi:type="dcterms:W3CDTF">2017-10-30T16:17:49Z</dcterms:modified>
</cp:coreProperties>
</file>